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rels" ContentType="application/vnd.openxmlformats-package.relationships+xml"/>
  <Default Extension="xml" ContentType="application/xml"/>
  <Default Extension="vml" ContentType="application/vnd.openxmlformats-officedocument.vmlDrawing"/>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rts/chart1.xml" ContentType="application/vnd.openxmlformats-officedocument.drawingml.chart+xml"/>
  <Override PartName="/ppt/notesSlides/notesSlide6.xml" ContentType="application/vnd.openxmlformats-officedocument.presentationml.notesSlide+xml"/>
  <Override PartName="/ppt/charts/chart2.xml" ContentType="application/vnd.openxmlformats-officedocument.drawingml.chart+xml"/>
  <Override PartName="/ppt/notesSlides/notesSlide7.xml" ContentType="application/vnd.openxmlformats-officedocument.presentationml.notesSlide+xml"/>
  <Override PartName="/ppt/charts/chart3.xml" ContentType="application/vnd.openxmlformats-officedocument.drawingml.chart+xml"/>
  <Override PartName="/ppt/charts/style1.xml" ContentType="application/vnd.ms-office.chartstyle+xml"/>
  <Override PartName="/ppt/charts/colors1.xml" ContentType="application/vnd.ms-office.chartcolorstyle+xml"/>
  <Override PartName="/ppt/charts/chart4.xml" ContentType="application/vnd.openxmlformats-officedocument.drawingml.chart+xml"/>
  <Override PartName="/ppt/notesSlides/notesSlide8.xml" ContentType="application/vnd.openxmlformats-officedocument.presentationml.notesSlide+xml"/>
  <Override PartName="/ppt/charts/chart5.xml" ContentType="application/vnd.openxmlformats-officedocument.drawingml.chart+xml"/>
  <Override PartName="/ppt/notesSlides/notesSlide9.xml" ContentType="application/vnd.openxmlformats-officedocument.presentationml.notesSlide+xml"/>
  <Override PartName="/ppt/charts/chart6.xml" ContentType="application/vnd.openxmlformats-officedocument.drawingml.chart+xml"/>
  <Override PartName="/ppt/notesSlides/notesSlide10.xml" ContentType="application/vnd.openxmlformats-officedocument.presentationml.notesSlide+xml"/>
  <Override PartName="/ppt/charts/chart7.xml" ContentType="application/vnd.openxmlformats-officedocument.drawingml.chart+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9"/>
  </p:notesMasterIdLst>
  <p:sldIdLst>
    <p:sldId id="256" r:id="rId2"/>
    <p:sldId id="380" r:id="rId3"/>
    <p:sldId id="390" r:id="rId4"/>
    <p:sldId id="381" r:id="rId5"/>
    <p:sldId id="395" r:id="rId6"/>
    <p:sldId id="396" r:id="rId7"/>
    <p:sldId id="397" r:id="rId8"/>
    <p:sldId id="398" r:id="rId9"/>
    <p:sldId id="403" r:id="rId10"/>
    <p:sldId id="404" r:id="rId11"/>
    <p:sldId id="405" r:id="rId12"/>
    <p:sldId id="406" r:id="rId13"/>
    <p:sldId id="407" r:id="rId14"/>
    <p:sldId id="413" r:id="rId15"/>
    <p:sldId id="415" r:id="rId16"/>
    <p:sldId id="426" r:id="rId17"/>
    <p:sldId id="443" r:id="rId18"/>
    <p:sldId id="427" r:id="rId19"/>
    <p:sldId id="429" r:id="rId20"/>
    <p:sldId id="431" r:id="rId21"/>
    <p:sldId id="432" r:id="rId22"/>
    <p:sldId id="433" r:id="rId23"/>
    <p:sldId id="438" r:id="rId24"/>
    <p:sldId id="439" r:id="rId25"/>
    <p:sldId id="441" r:id="rId26"/>
    <p:sldId id="442" r:id="rId27"/>
    <p:sldId id="394" r:id="rId28"/>
  </p:sldIdLst>
  <p:sldSz cx="12192000" cy="6858000"/>
  <p:notesSz cx="6761163" cy="9882188"/>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95959"/>
    <a:srgbClr val="EEC41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Orta Stil 2 - Vurgu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2838BEF-8BB2-4498-84A7-C5851F593DF1}" styleName="Orta Stil 4 - Vurgu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2D5ABB26-0587-4C30-8999-92F81FD0307C}" styleName="Stil Yok, Kılavuz Yok">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C2FFA5D-87B4-456A-9821-1D502468CF0F}" styleName="Tema Uygulanmış Stil 1 - Vurgu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Tema Uygulanmış Stil 1 - Vurgu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E269D01E-BC32-4049-B463-5C60D7B0CCD2}" styleName="Tema Uygulanmış Stil 2 - Vurgu 4">
    <a:tblBg>
      <a:fillRef idx="3">
        <a:schemeClr val="accent4"/>
      </a:fillRef>
      <a:effectRef idx="3">
        <a:schemeClr val="accent4"/>
      </a:effectRef>
    </a:tblBg>
    <a:wholeTbl>
      <a:tcTxStyle>
        <a:fontRef idx="minor">
          <a:scrgbClr r="0" g="0" b="0"/>
        </a:fontRef>
        <a:schemeClr val="lt1"/>
      </a:tcTxStyle>
      <a:tcStyle>
        <a:tcBdr>
          <a:left>
            <a:lnRef idx="1">
              <a:schemeClr val="accent4">
                <a:tint val="50000"/>
              </a:schemeClr>
            </a:lnRef>
          </a:left>
          <a:right>
            <a:lnRef idx="1">
              <a:schemeClr val="accent4">
                <a:tint val="50000"/>
              </a:schemeClr>
            </a:lnRef>
          </a:right>
          <a:top>
            <a:lnRef idx="1">
              <a:schemeClr val="accent4">
                <a:tint val="50000"/>
              </a:schemeClr>
            </a:lnRef>
          </a:top>
          <a:bottom>
            <a:lnRef idx="1">
              <a:schemeClr val="accent4">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5FD0F851-EC5A-4D38-B0AD-8093EC10F338}" styleName="Açık Stil 1 - Vurgu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912C8C85-51F0-491E-9774-3900AFEF0FD7}" styleName="Açık Stil 2 - Vurgu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BDBED569-4797-4DF1-A0F4-6AAB3CD982D8}" styleName="Açık Stil 3 - Vurgu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BC89EF96-8CEA-46FF-86C4-4CE0E7609802}" styleName="Açık Stil 3 - Vurgu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5A111915-BE36-4E01-A7E5-04B1672EAD32}" styleName="Açık Stil 2 - Vurgu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FABFCF23-3B69-468F-B69F-88F6DE6A72F2}" styleName="Orta Stil 1 - Vurgu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AF606853-7671-496A-8E4F-DF71F8EC918B}" styleName="Koyu Stil 1 - Vurgu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46F890A9-2807-4EBB-B81D-B2AA78EC7F39}" styleName="Koyu Stil 2 - Vurgu 5/Vurgu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91EBBBCC-DAD2-459C-BE2E-F6DE35CF9A28}" styleName="Koyu Stil 2 - Vurgu 3/Vurgu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0660B408-B3CF-4A94-85FC-2B1E0A45F4A2}" styleName="Koyu Stil 2 - Vurgu 1/Vurgu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5202B0CA-FC54-4496-8BCA-5EF66A818D29}" styleName="Koyu Stil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85BE263C-DBD7-4A20-BB59-AAB30ACAA65A}" styleName="Orta Stil 3 - Vurgu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6E25E649-3F16-4E02-A733-19D2CDBF48F0}" styleName="Orta Stil 3 - Vurgu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EB9631B5-78F2-41C9-869B-9F39066F8104}" styleName="Orta Stil 3 - Vurgu 4">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4"/>
          </a:solidFill>
        </a:fill>
      </a:tcStyle>
    </a:lastCol>
    <a:firstCol>
      <a:tcTxStyle b="on">
        <a:fontRef idx="minor">
          <a:scrgbClr r="0" g="0" b="0"/>
        </a:fontRef>
        <a:schemeClr val="lt1"/>
      </a:tcTxStyle>
      <a:tcStyle>
        <a:tcBdr/>
        <a:fill>
          <a:solidFill>
            <a:schemeClr val="accent4"/>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4"/>
          </a:solidFill>
        </a:fill>
      </a:tcStyle>
    </a:firstRow>
  </a:tblStyle>
  <a:tblStyle styleId="{74C1A8A3-306A-4EB7-A6B1-4F7E0EB9C5D6}" styleName="Orta Stil 3 - Vurgu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7DF18680-E054-41AD-8BC1-D1AEF772440D}" styleName="Orta Stil 2 - Vurgu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17292A2E-F333-43FB-9621-5CBBE7FDCDCB}" styleName="Light Style 2 - Accent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115" d="100"/>
          <a:sy n="115" d="100"/>
        </p:scale>
        <p:origin x="432" y="11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_al__ma_Sayfas_.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_al__ma_Sayfas_1.xlsx"/></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_al__ma_Sayfas_2.xlsx"/><Relationship Id="rId2" Type="http://schemas.microsoft.com/office/2011/relationships/chartColorStyle" Target="colors1.xml"/><Relationship Id="rId1" Type="http://schemas.microsoft.com/office/2011/relationships/chartStyle" Target="style1.xml"/></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_al__ma_Sayfas_3.xlsx"/></Relationships>
</file>

<file path=ppt/charts/_rels/chart5.xml.rels><?xml version="1.0" encoding="UTF-8" standalone="yes"?>
<Relationships xmlns="http://schemas.openxmlformats.org/package/2006/relationships"><Relationship Id="rId1" Type="http://schemas.openxmlformats.org/officeDocument/2006/relationships/package" Target="../embeddings/Microsoft_Excel__al__ma_Sayfas_4.xlsx"/></Relationships>
</file>

<file path=ppt/charts/_rels/chart6.xml.rels><?xml version="1.0" encoding="UTF-8" standalone="yes"?>
<Relationships xmlns="http://schemas.openxmlformats.org/package/2006/relationships"><Relationship Id="rId1" Type="http://schemas.openxmlformats.org/officeDocument/2006/relationships/package" Target="../embeddings/Microsoft_Excel__al__ma_Sayfas_5.xlsx"/></Relationships>
</file>

<file path=ppt/charts/_rels/chart7.xml.rels><?xml version="1.0" encoding="UTF-8" standalone="yes"?>
<Relationships xmlns="http://schemas.openxmlformats.org/package/2006/relationships"><Relationship Id="rId1" Type="http://schemas.openxmlformats.org/officeDocument/2006/relationships/package" Target="../embeddings/Microsoft_Excel__al__ma_Sayfas_6.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tr-T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Sayfa1!$B$1</c:f>
              <c:strCache>
                <c:ptCount val="1"/>
                <c:pt idx="0">
                  <c:v>Satışlar</c:v>
                </c:pt>
              </c:strCache>
            </c:strRef>
          </c:tx>
          <c:dLbls>
            <c:dLbl>
              <c:idx val="0"/>
              <c:tx>
                <c:rich>
                  <a:bodyPr wrap="square" lIns="38100" tIns="19050" rIns="38100" bIns="19050" anchor="ctr">
                    <a:noAutofit/>
                  </a:bodyPr>
                  <a:lstStyle/>
                  <a:p>
                    <a:pPr>
                      <a:defRPr/>
                    </a:pPr>
                    <a:r>
                      <a:rPr lang="en-US" dirty="0" smtClean="0"/>
                      <a:t>%99</a:t>
                    </a:r>
                    <a:endParaRPr lang="en-US" dirty="0"/>
                  </a:p>
                </c:rich>
              </c:tx>
              <c:spPr>
                <a:noFill/>
                <a:ln>
                  <a:noFill/>
                </a:ln>
                <a:effectLst/>
              </c:spPr>
              <c:showLegendKey val="0"/>
              <c:showVal val="1"/>
              <c:showCatName val="0"/>
              <c:showSerName val="0"/>
              <c:showPercent val="0"/>
              <c:showBubbleSize val="0"/>
              <c:extLst>
                <c:ext xmlns:c15="http://schemas.microsoft.com/office/drawing/2012/chart" uri="{CE6537A1-D6FC-4f65-9D91-7224C49458BB}">
                  <c15:layout>
                    <c:manualLayout>
                      <c:w val="0.10031393016093226"/>
                      <c:h val="6.9877260866395507E-2"/>
                    </c:manualLayout>
                  </c15:layout>
                </c:ext>
                <c:ext xmlns:c16="http://schemas.microsoft.com/office/drawing/2014/chart" uri="{C3380CC4-5D6E-409C-BE32-E72D297353CC}">
                  <c16:uniqueId val="{00000000-ED51-413E-8234-0013C885F6E8}"/>
                </c:ext>
              </c:extLst>
            </c:dLbl>
            <c:dLbl>
              <c:idx val="1"/>
              <c:tx>
                <c:rich>
                  <a:bodyPr/>
                  <a:lstStyle/>
                  <a:p>
                    <a:r>
                      <a:rPr lang="en-US" dirty="0" smtClean="0"/>
                      <a:t>%1</a:t>
                    </a:r>
                    <a:endParaRPr lang="en-US" dirty="0"/>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ED51-413E-8234-0013C885F6E8}"/>
                </c:ext>
              </c:extLst>
            </c:dLbl>
            <c:spPr>
              <a:noFill/>
              <a:ln>
                <a:noFill/>
              </a:ln>
              <a:effectLst/>
            </c:spPr>
            <c:showLegendKey val="0"/>
            <c:showVal val="0"/>
            <c:showCatName val="0"/>
            <c:showSerName val="0"/>
            <c:showPercent val="0"/>
            <c:showBubbleSize val="0"/>
            <c:extLst>
              <c:ext xmlns:c15="http://schemas.microsoft.com/office/drawing/2012/chart" uri="{CE6537A1-D6FC-4f65-9D91-7224C49458BB}"/>
            </c:extLst>
          </c:dLbls>
          <c:cat>
            <c:strRef>
              <c:f>Sayfa1!$A$2:$A$3</c:f>
              <c:strCache>
                <c:ptCount val="2"/>
                <c:pt idx="0">
                  <c:v>1. Toplam Harcama</c:v>
                </c:pt>
                <c:pt idx="1">
                  <c:v>2. Kalan Ödenek</c:v>
                </c:pt>
              </c:strCache>
            </c:strRef>
          </c:cat>
          <c:val>
            <c:numRef>
              <c:f>Sayfa1!$B$2:$B$3</c:f>
              <c:numCache>
                <c:formatCode>0%</c:formatCode>
                <c:ptCount val="2"/>
                <c:pt idx="0">
                  <c:v>0.99</c:v>
                </c:pt>
                <c:pt idx="1">
                  <c:v>0.01</c:v>
                </c:pt>
              </c:numCache>
            </c:numRef>
          </c:val>
          <c:extLst>
            <c:ext xmlns:c16="http://schemas.microsoft.com/office/drawing/2014/chart" uri="{C3380CC4-5D6E-409C-BE32-E72D297353CC}">
              <c16:uniqueId val="{00000002-ED51-413E-8234-0013C885F6E8}"/>
            </c:ext>
          </c:extLst>
        </c:ser>
        <c:dLbls>
          <c:showLegendKey val="0"/>
          <c:showVal val="0"/>
          <c:showCatName val="0"/>
          <c:showSerName val="0"/>
          <c:showPercent val="0"/>
          <c:showBubbleSize val="0"/>
          <c:showLeaderLines val="1"/>
        </c:dLbls>
        <c:firstSliceAng val="2"/>
      </c:pieChart>
    </c:plotArea>
    <c:legend>
      <c:legendPos val="r"/>
      <c:overlay val="0"/>
    </c:legend>
    <c:plotVisOnly val="1"/>
    <c:dispBlanksAs val="gap"/>
    <c:showDLblsOverMax val="0"/>
  </c:chart>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tr-T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Sayfa1!$B$1</c:f>
              <c:strCache>
                <c:ptCount val="1"/>
                <c:pt idx="0">
                  <c:v>Satışlar</c:v>
                </c:pt>
              </c:strCache>
            </c:strRef>
          </c:tx>
          <c:dLbls>
            <c:dLbl>
              <c:idx val="0"/>
              <c:tx>
                <c:rich>
                  <a:bodyPr/>
                  <a:lstStyle/>
                  <a:p>
                    <a:r>
                      <a:rPr lang="en-US" dirty="0" smtClean="0"/>
                      <a:t>%97</a:t>
                    </a:r>
                    <a:endParaRPr lang="en-US" dirty="0"/>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9CEA-4965-B053-E28A69A25DD8}"/>
                </c:ext>
              </c:extLst>
            </c:dLbl>
            <c:dLbl>
              <c:idx val="1"/>
              <c:tx>
                <c:rich>
                  <a:bodyPr/>
                  <a:lstStyle/>
                  <a:p>
                    <a:r>
                      <a:rPr lang="en-US" dirty="0" smtClean="0"/>
                      <a:t>%3</a:t>
                    </a:r>
                    <a:endParaRPr lang="en-US" dirty="0"/>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9CEA-4965-B053-E28A69A25DD8}"/>
                </c:ext>
              </c:extLst>
            </c:dLbl>
            <c:spPr>
              <a:noFill/>
              <a:ln>
                <a:noFill/>
              </a:ln>
              <a:effectLst/>
            </c:spPr>
            <c:showLegendKey val="0"/>
            <c:showVal val="0"/>
            <c:showCatName val="0"/>
            <c:showSerName val="0"/>
            <c:showPercent val="0"/>
            <c:showBubbleSize val="0"/>
            <c:extLst>
              <c:ext xmlns:c15="http://schemas.microsoft.com/office/drawing/2012/chart" uri="{CE6537A1-D6FC-4f65-9D91-7224C49458BB}"/>
            </c:extLst>
          </c:dLbls>
          <c:cat>
            <c:strRef>
              <c:f>Sayfa1!$A$2:$A$3</c:f>
              <c:strCache>
                <c:ptCount val="2"/>
                <c:pt idx="0">
                  <c:v>1. Toplam Harcama</c:v>
                </c:pt>
                <c:pt idx="1">
                  <c:v>2. Kalan Ödenek</c:v>
                </c:pt>
              </c:strCache>
            </c:strRef>
          </c:cat>
          <c:val>
            <c:numRef>
              <c:f>Sayfa1!$B$2:$B$3</c:f>
              <c:numCache>
                <c:formatCode>0%</c:formatCode>
                <c:ptCount val="2"/>
                <c:pt idx="0">
                  <c:v>0.97000000000000064</c:v>
                </c:pt>
                <c:pt idx="1">
                  <c:v>3.0000000000000002E-2</c:v>
                </c:pt>
              </c:numCache>
            </c:numRef>
          </c:val>
          <c:extLst>
            <c:ext xmlns:c16="http://schemas.microsoft.com/office/drawing/2014/chart" uri="{C3380CC4-5D6E-409C-BE32-E72D297353CC}">
              <c16:uniqueId val="{00000002-9CEA-4965-B053-E28A69A25DD8}"/>
            </c:ext>
          </c:extLst>
        </c:ser>
        <c:dLbls>
          <c:showLegendKey val="0"/>
          <c:showVal val="0"/>
          <c:showCatName val="0"/>
          <c:showSerName val="0"/>
          <c:showPercent val="0"/>
          <c:showBubbleSize val="0"/>
          <c:showLeaderLines val="1"/>
        </c:dLbls>
        <c:firstSliceAng val="2"/>
      </c:pieChart>
    </c:plotArea>
    <c:legend>
      <c:legendPos val="r"/>
      <c:overlay val="0"/>
    </c:legend>
    <c:plotVisOnly val="1"/>
    <c:dispBlanksAs val="gap"/>
    <c:showDLblsOverMax val="0"/>
  </c:chart>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tr-T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pieChart>
        <c:varyColors val="1"/>
        <c:dLbls>
          <c:dLblPos val="ctr"/>
          <c:showLegendKey val="0"/>
          <c:showVal val="0"/>
          <c:showCatName val="0"/>
          <c:showSerName val="0"/>
          <c:showPercent val="1"/>
          <c:showBubbleSize val="0"/>
          <c:showLeaderLines val="0"/>
        </c:dLbls>
        <c:firstSliceAng val="6"/>
      </c:pieChart>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sngStrike" kern="1200" baseline="0">
              <a:solidFill>
                <a:schemeClr val="lt1">
                  <a:lumMod val="85000"/>
                </a:schemeClr>
              </a:solidFill>
              <a:latin typeface="+mn-lt"/>
              <a:ea typeface="+mn-ea"/>
              <a:cs typeface="+mn-cs"/>
            </a:defRPr>
          </a:pPr>
          <a:endParaRPr lang="tr-TR"/>
        </a:p>
      </c:txPr>
    </c:legend>
    <c:plotVisOnly val="1"/>
    <c:dispBlanksAs val="gap"/>
    <c:showDLblsOverMax val="0"/>
  </c:chart>
  <c:spPr>
    <a:noFill/>
    <a:ln>
      <a:noFill/>
    </a:ln>
    <a:effectLst/>
  </c:spPr>
  <c:txPr>
    <a:bodyPr/>
    <a:lstStyle/>
    <a:p>
      <a:pPr>
        <a:defRPr strike="sngStrike"/>
      </a:pPr>
      <a:endParaRPr lang="tr-TR"/>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tr-T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Sayfa1!$B$1</c:f>
              <c:strCache>
                <c:ptCount val="1"/>
                <c:pt idx="0">
                  <c:v>Satışlar</c:v>
                </c:pt>
              </c:strCache>
            </c:strRef>
          </c:tx>
          <c:dLbls>
            <c:dLbl>
              <c:idx val="0"/>
              <c:tx>
                <c:rich>
                  <a:bodyPr wrap="square" lIns="38100" tIns="19050" rIns="38100" bIns="19050" anchor="ctr">
                    <a:noAutofit/>
                  </a:bodyPr>
                  <a:lstStyle/>
                  <a:p>
                    <a:pPr>
                      <a:defRPr/>
                    </a:pPr>
                    <a:r>
                      <a:rPr lang="en-US" dirty="0" smtClean="0"/>
                      <a:t>%99</a:t>
                    </a:r>
                    <a:endParaRPr lang="en-US" dirty="0"/>
                  </a:p>
                </c:rich>
              </c:tx>
              <c:spPr>
                <a:noFill/>
                <a:ln>
                  <a:noFill/>
                </a:ln>
                <a:effectLst/>
              </c:spPr>
              <c:showLegendKey val="0"/>
              <c:showVal val="1"/>
              <c:showCatName val="0"/>
              <c:showSerName val="0"/>
              <c:showPercent val="0"/>
              <c:showBubbleSize val="0"/>
              <c:extLst>
                <c:ext xmlns:c15="http://schemas.microsoft.com/office/drawing/2012/chart" uri="{CE6537A1-D6FC-4f65-9D91-7224C49458BB}">
                  <c15:layout>
                    <c:manualLayout>
                      <c:w val="0.10031393016093226"/>
                      <c:h val="6.9877260866395507E-2"/>
                    </c:manualLayout>
                  </c15:layout>
                </c:ext>
                <c:ext xmlns:c16="http://schemas.microsoft.com/office/drawing/2014/chart" uri="{C3380CC4-5D6E-409C-BE32-E72D297353CC}">
                  <c16:uniqueId val="{00000000-F09A-4973-B493-A9E501C613A7}"/>
                </c:ext>
              </c:extLst>
            </c:dLbl>
            <c:dLbl>
              <c:idx val="1"/>
              <c:tx>
                <c:rich>
                  <a:bodyPr/>
                  <a:lstStyle/>
                  <a:p>
                    <a:r>
                      <a:rPr lang="en-US" dirty="0" smtClean="0"/>
                      <a:t>%1</a:t>
                    </a:r>
                    <a:endParaRPr lang="en-US" dirty="0"/>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F09A-4973-B493-A9E501C613A7}"/>
                </c:ext>
              </c:extLst>
            </c:dLbl>
            <c:spPr>
              <a:noFill/>
              <a:ln>
                <a:noFill/>
              </a:ln>
              <a:effectLst/>
            </c:spPr>
            <c:showLegendKey val="0"/>
            <c:showVal val="0"/>
            <c:showCatName val="0"/>
            <c:showSerName val="0"/>
            <c:showPercent val="0"/>
            <c:showBubbleSize val="0"/>
            <c:extLst>
              <c:ext xmlns:c15="http://schemas.microsoft.com/office/drawing/2012/chart" uri="{CE6537A1-D6FC-4f65-9D91-7224C49458BB}"/>
            </c:extLst>
          </c:dLbls>
          <c:cat>
            <c:strRef>
              <c:f>Sayfa1!$A$2:$A$3</c:f>
              <c:strCache>
                <c:ptCount val="2"/>
                <c:pt idx="0">
                  <c:v>1. Toplam Harcama</c:v>
                </c:pt>
                <c:pt idx="1">
                  <c:v>2. Kalan Ödenek</c:v>
                </c:pt>
              </c:strCache>
            </c:strRef>
          </c:cat>
          <c:val>
            <c:numRef>
              <c:f>Sayfa1!$B$2:$B$3</c:f>
              <c:numCache>
                <c:formatCode>0%</c:formatCode>
                <c:ptCount val="2"/>
                <c:pt idx="0">
                  <c:v>0.99</c:v>
                </c:pt>
                <c:pt idx="1">
                  <c:v>0.01</c:v>
                </c:pt>
              </c:numCache>
            </c:numRef>
          </c:val>
          <c:extLst>
            <c:ext xmlns:c16="http://schemas.microsoft.com/office/drawing/2014/chart" uri="{C3380CC4-5D6E-409C-BE32-E72D297353CC}">
              <c16:uniqueId val="{00000002-F09A-4973-B493-A9E501C613A7}"/>
            </c:ext>
          </c:extLst>
        </c:ser>
        <c:dLbls>
          <c:showLegendKey val="0"/>
          <c:showVal val="0"/>
          <c:showCatName val="0"/>
          <c:showSerName val="0"/>
          <c:showPercent val="0"/>
          <c:showBubbleSize val="0"/>
          <c:showLeaderLines val="1"/>
        </c:dLbls>
        <c:firstSliceAng val="2"/>
      </c:pieChart>
    </c:plotArea>
    <c:legend>
      <c:legendPos val="r"/>
      <c:overlay val="0"/>
    </c:legend>
    <c:plotVisOnly val="1"/>
    <c:dispBlanksAs val="gap"/>
    <c:showDLblsOverMax val="0"/>
  </c:chart>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tr-T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Sayfa1!$B$1</c:f>
              <c:strCache>
                <c:ptCount val="1"/>
                <c:pt idx="0">
                  <c:v>Satışlar</c:v>
                </c:pt>
              </c:strCache>
            </c:strRef>
          </c:tx>
          <c:dLbls>
            <c:dLbl>
              <c:idx val="0"/>
              <c:tx>
                <c:rich>
                  <a:bodyPr/>
                  <a:lstStyle/>
                  <a:p>
                    <a:r>
                      <a:rPr lang="en-US" dirty="0" smtClean="0"/>
                      <a:t>%97</a:t>
                    </a:r>
                    <a:endParaRPr lang="en-US" dirty="0"/>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317F-4345-BF5F-96DFF191B41A}"/>
                </c:ext>
              </c:extLst>
            </c:dLbl>
            <c:dLbl>
              <c:idx val="1"/>
              <c:tx>
                <c:rich>
                  <a:bodyPr/>
                  <a:lstStyle/>
                  <a:p>
                    <a:r>
                      <a:rPr lang="en-US" dirty="0" smtClean="0"/>
                      <a:t>%3</a:t>
                    </a:r>
                    <a:endParaRPr lang="en-US" dirty="0"/>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317F-4345-BF5F-96DFF191B41A}"/>
                </c:ext>
              </c:extLst>
            </c:dLbl>
            <c:spPr>
              <a:noFill/>
              <a:ln>
                <a:noFill/>
              </a:ln>
              <a:effectLst/>
            </c:spPr>
            <c:showLegendKey val="0"/>
            <c:showVal val="0"/>
            <c:showCatName val="0"/>
            <c:showSerName val="0"/>
            <c:showPercent val="0"/>
            <c:showBubbleSize val="0"/>
            <c:extLst>
              <c:ext xmlns:c15="http://schemas.microsoft.com/office/drawing/2012/chart" uri="{CE6537A1-D6FC-4f65-9D91-7224C49458BB}"/>
            </c:extLst>
          </c:dLbls>
          <c:cat>
            <c:strRef>
              <c:f>Sayfa1!$A$2:$A$3</c:f>
              <c:strCache>
                <c:ptCount val="2"/>
                <c:pt idx="0">
                  <c:v>1. Toplam Harcama</c:v>
                </c:pt>
                <c:pt idx="1">
                  <c:v>2. Kalan Ödenek</c:v>
                </c:pt>
              </c:strCache>
            </c:strRef>
          </c:cat>
          <c:val>
            <c:numRef>
              <c:f>Sayfa1!$B$2:$B$3</c:f>
              <c:numCache>
                <c:formatCode>0%</c:formatCode>
                <c:ptCount val="2"/>
                <c:pt idx="0">
                  <c:v>0.97000000000000064</c:v>
                </c:pt>
                <c:pt idx="1">
                  <c:v>3.0000000000000002E-2</c:v>
                </c:pt>
              </c:numCache>
            </c:numRef>
          </c:val>
          <c:extLst>
            <c:ext xmlns:c16="http://schemas.microsoft.com/office/drawing/2014/chart" uri="{C3380CC4-5D6E-409C-BE32-E72D297353CC}">
              <c16:uniqueId val="{00000002-317F-4345-BF5F-96DFF191B41A}"/>
            </c:ext>
          </c:extLst>
        </c:ser>
        <c:dLbls>
          <c:showLegendKey val="0"/>
          <c:showVal val="0"/>
          <c:showCatName val="0"/>
          <c:showSerName val="0"/>
          <c:showPercent val="0"/>
          <c:showBubbleSize val="0"/>
          <c:showLeaderLines val="1"/>
        </c:dLbls>
        <c:firstSliceAng val="2"/>
      </c:pieChart>
    </c:plotArea>
    <c:legend>
      <c:legendPos val="r"/>
      <c:overlay val="0"/>
    </c:legend>
    <c:plotVisOnly val="1"/>
    <c:dispBlanksAs val="gap"/>
    <c:showDLblsOverMax val="0"/>
  </c:chart>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tr-T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Sayfa1!$B$1</c:f>
              <c:strCache>
                <c:ptCount val="1"/>
                <c:pt idx="0">
                  <c:v>Satışlar</c:v>
                </c:pt>
              </c:strCache>
            </c:strRef>
          </c:tx>
          <c:dLbls>
            <c:dLbl>
              <c:idx val="0"/>
              <c:tx>
                <c:rich>
                  <a:bodyPr wrap="square" lIns="38100" tIns="19050" rIns="38100" bIns="19050" anchor="ctr">
                    <a:noAutofit/>
                  </a:bodyPr>
                  <a:lstStyle/>
                  <a:p>
                    <a:pPr>
                      <a:defRPr/>
                    </a:pPr>
                    <a:r>
                      <a:rPr lang="en-US" dirty="0" smtClean="0"/>
                      <a:t>%99</a:t>
                    </a:r>
                    <a:endParaRPr lang="en-US" dirty="0"/>
                  </a:p>
                </c:rich>
              </c:tx>
              <c:spPr>
                <a:noFill/>
                <a:ln>
                  <a:noFill/>
                </a:ln>
                <a:effectLst/>
              </c:spPr>
              <c:showLegendKey val="0"/>
              <c:showVal val="1"/>
              <c:showCatName val="0"/>
              <c:showSerName val="0"/>
              <c:showPercent val="0"/>
              <c:showBubbleSize val="0"/>
              <c:extLst>
                <c:ext xmlns:c15="http://schemas.microsoft.com/office/drawing/2012/chart" uri="{CE6537A1-D6FC-4f65-9D91-7224C49458BB}">
                  <c15:spPr xmlns:c15="http://schemas.microsoft.com/office/drawing/2012/chart">
                    <a:prstGeom prst="rect">
                      <a:avLst/>
                    </a:prstGeom>
                  </c15:spPr>
                </c:ext>
                <c:ext xmlns:c16="http://schemas.microsoft.com/office/drawing/2014/chart" uri="{C3380CC4-5D6E-409C-BE32-E72D297353CC}">
                  <c16:uniqueId val="{00000000-DB8C-45C5-85BF-0E1067ED47EA}"/>
                </c:ext>
              </c:extLst>
            </c:dLbl>
            <c:dLbl>
              <c:idx val="1"/>
              <c:tx>
                <c:rich>
                  <a:bodyPr/>
                  <a:lstStyle/>
                  <a:p>
                    <a:r>
                      <a:rPr lang="en-US" dirty="0" smtClean="0"/>
                      <a:t>%1</a:t>
                    </a:r>
                    <a:endParaRPr lang="en-US" dirty="0"/>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DB8C-45C5-85BF-0E1067ED47EA}"/>
                </c:ext>
              </c:extLst>
            </c:dLbl>
            <c:spPr>
              <a:noFill/>
              <a:ln>
                <a:noFill/>
              </a:ln>
              <a:effectLst/>
            </c:spPr>
            <c:showLegendKey val="0"/>
            <c:showVal val="0"/>
            <c:showCatName val="0"/>
            <c:showSerName val="0"/>
            <c:showPercent val="0"/>
            <c:showBubbleSize val="0"/>
            <c:extLst>
              <c:ext xmlns:c15="http://schemas.microsoft.com/office/drawing/2012/chart" uri="{CE6537A1-D6FC-4f65-9D91-7224C49458BB}"/>
            </c:extLst>
          </c:dLbls>
          <c:cat>
            <c:strRef>
              <c:f>Sayfa1!$A$2:$A$3</c:f>
              <c:strCache>
                <c:ptCount val="2"/>
                <c:pt idx="0">
                  <c:v>1. Toplam Harcama</c:v>
                </c:pt>
                <c:pt idx="1">
                  <c:v>2. Kalan Ödenek</c:v>
                </c:pt>
              </c:strCache>
            </c:strRef>
          </c:cat>
          <c:val>
            <c:numRef>
              <c:f>Sayfa1!$B$2:$B$3</c:f>
              <c:numCache>
                <c:formatCode>0%</c:formatCode>
                <c:ptCount val="2"/>
                <c:pt idx="0">
                  <c:v>0.99</c:v>
                </c:pt>
                <c:pt idx="1">
                  <c:v>0.01</c:v>
                </c:pt>
              </c:numCache>
            </c:numRef>
          </c:val>
          <c:extLst>
            <c:ext xmlns:c16="http://schemas.microsoft.com/office/drawing/2014/chart" uri="{C3380CC4-5D6E-409C-BE32-E72D297353CC}">
              <c16:uniqueId val="{00000002-DB8C-45C5-85BF-0E1067ED47EA}"/>
            </c:ext>
          </c:extLst>
        </c:ser>
        <c:dLbls>
          <c:showLegendKey val="0"/>
          <c:showVal val="0"/>
          <c:showCatName val="0"/>
          <c:showSerName val="0"/>
          <c:showPercent val="0"/>
          <c:showBubbleSize val="0"/>
          <c:showLeaderLines val="1"/>
        </c:dLbls>
        <c:firstSliceAng val="2"/>
      </c:pieChart>
    </c:plotArea>
    <c:legend>
      <c:legendPos val="r"/>
      <c:overlay val="0"/>
    </c:legend>
    <c:plotVisOnly val="1"/>
    <c:dispBlanksAs val="gap"/>
    <c:showDLblsOverMax val="0"/>
  </c:chart>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tr-T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Sayfa1!$B$1</c:f>
              <c:strCache>
                <c:ptCount val="1"/>
                <c:pt idx="0">
                  <c:v>Satışlar</c:v>
                </c:pt>
              </c:strCache>
            </c:strRef>
          </c:tx>
          <c:dLbls>
            <c:dLbl>
              <c:idx val="0"/>
              <c:tx>
                <c:rich>
                  <a:bodyPr/>
                  <a:lstStyle/>
                  <a:p>
                    <a:r>
                      <a:rPr lang="en-US" dirty="0"/>
                      <a:t>% </a:t>
                    </a:r>
                    <a:r>
                      <a:rPr lang="en-US" dirty="0" smtClean="0"/>
                      <a:t>37</a:t>
                    </a:r>
                    <a:endParaRPr lang="en-US" dirty="0"/>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4FEA-443E-A9E2-C0D9DCAB8487}"/>
                </c:ext>
              </c:extLst>
            </c:dLbl>
            <c:dLbl>
              <c:idx val="1"/>
              <c:tx>
                <c:rich>
                  <a:bodyPr/>
                  <a:lstStyle/>
                  <a:p>
                    <a:r>
                      <a:rPr lang="en-US" dirty="0"/>
                      <a:t>% </a:t>
                    </a:r>
                    <a:r>
                      <a:rPr lang="en-US" dirty="0" smtClean="0"/>
                      <a:t>63</a:t>
                    </a:r>
                    <a:endParaRPr lang="en-US" dirty="0"/>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4FEA-443E-A9E2-C0D9DCAB8487}"/>
                </c:ext>
              </c:extLst>
            </c:dLbl>
            <c:spPr>
              <a:noFill/>
              <a:ln>
                <a:noFill/>
              </a:ln>
              <a:effectLst/>
            </c:spPr>
            <c:showLegendKey val="0"/>
            <c:showVal val="1"/>
            <c:showCatName val="0"/>
            <c:showSerName val="0"/>
            <c:showPercent val="0"/>
            <c:showBubbleSize val="0"/>
            <c:showLeaderLines val="1"/>
            <c:extLst>
              <c:ext xmlns:c15="http://schemas.microsoft.com/office/drawing/2012/chart" uri="{CE6537A1-D6FC-4f65-9D91-7224C49458BB}"/>
            </c:extLst>
          </c:dLbls>
          <c:cat>
            <c:strRef>
              <c:f>Sayfa1!$A$2:$A$3</c:f>
              <c:strCache>
                <c:ptCount val="2"/>
                <c:pt idx="0">
                  <c:v>Harcama</c:v>
                </c:pt>
                <c:pt idx="1">
                  <c:v>Kalan</c:v>
                </c:pt>
              </c:strCache>
            </c:strRef>
          </c:cat>
          <c:val>
            <c:numRef>
              <c:f>Sayfa1!$B$2:$B$3</c:f>
              <c:numCache>
                <c:formatCode>General</c:formatCode>
                <c:ptCount val="2"/>
                <c:pt idx="0">
                  <c:v>37</c:v>
                </c:pt>
                <c:pt idx="1">
                  <c:v>63</c:v>
                </c:pt>
              </c:numCache>
            </c:numRef>
          </c:val>
          <c:extLst>
            <c:ext xmlns:c16="http://schemas.microsoft.com/office/drawing/2014/chart" uri="{C3380CC4-5D6E-409C-BE32-E72D297353CC}">
              <c16:uniqueId val="{00000002-4FEA-443E-A9E2-C0D9DCAB8487}"/>
            </c:ext>
          </c:extLst>
        </c:ser>
        <c:dLbls>
          <c:showLegendKey val="0"/>
          <c:showVal val="0"/>
          <c:showCatName val="0"/>
          <c:showSerName val="0"/>
          <c:showPercent val="0"/>
          <c:showBubbleSize val="0"/>
          <c:showLeaderLines val="1"/>
        </c:dLbls>
        <c:firstSliceAng val="87"/>
      </c:pieChart>
    </c:plotArea>
    <c:legend>
      <c:legendPos val="r"/>
      <c:overlay val="0"/>
    </c:legend>
    <c:plotVisOnly val="1"/>
    <c:dispBlanksAs val="gap"/>
    <c:showDLblsOverMax val="0"/>
  </c:chart>
  <c:externalData r:id="rId1">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7">
  <cs:axisTitle>
    <cs:lnRef idx="0"/>
    <cs:fillRef idx="0"/>
    <cs:effectRef idx="0"/>
    <cs:fontRef idx="minor">
      <a:schemeClr val="lt1">
        <a:lumMod val="85000"/>
      </a:schemeClr>
    </cs:fontRef>
    <cs:defRPr sz="1197" b="1" kern="1200" cap="all"/>
  </cs:axisTitle>
  <cs:categoryAxis>
    <cs:lnRef idx="0"/>
    <cs:fillRef idx="0"/>
    <cs:effectRef idx="0"/>
    <cs:fontRef idx="minor">
      <a:schemeClr val="lt1">
        <a:lumMod val="85000"/>
      </a:schemeClr>
    </cs:fontRef>
    <cs:spPr>
      <a:ln w="12700" cap="flat" cmpd="sng" algn="ctr">
        <a:solidFill>
          <a:schemeClr val="lt1">
            <a:lumMod val="95000"/>
            <a:alpha val="54000"/>
          </a:schemeClr>
        </a:solidFill>
        <a:round/>
      </a:ln>
    </cs:spPr>
    <cs:defRPr sz="1197" kern="1200"/>
  </cs:categoryAxis>
  <cs:chartArea>
    <cs:lnRef idx="0"/>
    <cs:fillRef idx="0"/>
    <cs:effectRef idx="0"/>
    <cs:fontRef idx="minor">
      <a:schemeClr val="dk1"/>
    </cs:fontRef>
    <cs:spPr>
      <a:gradFill flip="none" rotWithShape="1">
        <a:gsLst>
          <a:gs pos="0">
            <a:schemeClr val="dk1">
              <a:lumMod val="65000"/>
              <a:lumOff val="35000"/>
            </a:schemeClr>
          </a:gs>
          <a:gs pos="100000">
            <a:schemeClr val="dk1">
              <a:lumMod val="85000"/>
              <a:lumOff val="15000"/>
            </a:schemeClr>
          </a:gs>
        </a:gsLst>
        <a:path path="circle">
          <a:fillToRect l="50000" t="50000" r="50000" b="50000"/>
        </a:path>
        <a:tileRect/>
      </a:gradFill>
    </cs:spPr>
    <cs:defRPr sz="1330" kern="1200"/>
  </cs:chartArea>
  <cs:dataLabel>
    <cs:lnRef idx="0"/>
    <cs:fillRef idx="0"/>
    <cs:effectRef idx="0"/>
    <cs:fontRef idx="minor">
      <a:schemeClr val="lt1">
        <a:lumMod val="85000"/>
      </a:schemeClr>
    </cs:fontRef>
    <cs:defRPr sz="1197" kern="1200"/>
  </cs:dataLabel>
  <cs:dataLabelCallout>
    <cs:lnRef idx="0"/>
    <cs:fillRef idx="0"/>
    <cs:effectRef idx="0"/>
    <cs:fontRef idx="minor">
      <a:schemeClr val="dk1">
        <a:lumMod val="65000"/>
        <a:lumOff val="35000"/>
      </a:schemeClr>
    </cs:fontRef>
    <cs:spPr>
      <a:solidFill>
        <a:schemeClr val="lt1"/>
      </a:solidFill>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tx1"/>
    </cs:fontRef>
  </cs:dataPoint>
  <cs:dataPoint3D>
    <cs:lnRef idx="0"/>
    <cs:fillRef idx="3">
      <cs:styleClr val="auto"/>
    </cs:fillRef>
    <cs:effectRef idx="3"/>
    <cs:fontRef idx="minor">
      <a:schemeClr val="tx1"/>
    </cs:fontRef>
  </cs:dataPoint3D>
  <cs:dataPointLine>
    <cs:lnRef idx="0">
      <cs:styleClr val="auto"/>
    </cs:lnRef>
    <cs:fillRef idx="3"/>
    <cs:effectRef idx="3"/>
    <cs:fontRef idx="minor">
      <a:schemeClr val="tx1"/>
    </cs:fontRef>
    <cs:spPr>
      <a:ln w="34925" cap="rnd">
        <a:solidFill>
          <a:schemeClr val="phClr"/>
        </a:solidFill>
        <a:round/>
      </a:ln>
    </cs:spPr>
  </cs:dataPointLine>
  <cs:dataPointMarker>
    <cs:lnRef idx="0">
      <cs:styleClr val="auto"/>
    </cs:lnRef>
    <cs:fillRef idx="3">
      <cs:styleClr val="auto"/>
    </cs:fillRef>
    <cs:effectRef idx="3"/>
    <cs:fontRef idx="minor">
      <a:schemeClr val="tx1"/>
    </cs:fontRef>
    <cs:spPr>
      <a:ln w="9525">
        <a:solidFill>
          <a:schemeClr val="phClr"/>
        </a:solidFill>
        <a:round/>
      </a:ln>
    </cs:spPr>
  </cs:dataPointMarker>
  <cs:dataPointMarkerLayout symbol="circle" size="6"/>
  <cs:dataPointWireframe>
    <cs:lnRef idx="0">
      <cs:styleClr val="auto"/>
    </cs:lnRef>
    <cs:fillRef idx="3"/>
    <cs:effectRef idx="3"/>
    <cs:fontRef idx="minor">
      <a:schemeClr val="tx1"/>
    </cs:fontRef>
    <cs:spPr>
      <a:ln w="9525" cap="rnd">
        <a:solidFill>
          <a:schemeClr val="phClr"/>
        </a:solidFill>
        <a:round/>
      </a:ln>
    </cs:spPr>
  </cs:dataPointWireframe>
  <cs:dataTable>
    <cs:lnRef idx="0"/>
    <cs:fillRef idx="0"/>
    <cs:effectRef idx="0"/>
    <cs:fontRef idx="minor">
      <a:schemeClr val="lt1">
        <a:lumMod val="85000"/>
      </a:schemeClr>
    </cs:fontRef>
    <cs:spPr>
      <a:ln w="9525">
        <a:solidFill>
          <a:schemeClr val="lt1">
            <a:lumMod val="95000"/>
            <a:alpha val="54000"/>
          </a:schemeClr>
        </a:solidFill>
      </a:ln>
    </cs:spPr>
    <cs:defRPr sz="1197" kern="1200"/>
  </cs:dataTable>
  <cs:downBar>
    <cs:lnRef idx="0"/>
    <cs:fillRef idx="0"/>
    <cs:effectRef idx="0"/>
    <cs:fontRef idx="minor">
      <a:schemeClr val="tx1"/>
    </cs:fontRef>
    <cs:spPr>
      <a:solidFill>
        <a:schemeClr val="dk1">
          <a:lumMod val="75000"/>
          <a:lumOff val="25000"/>
        </a:schemeClr>
      </a:solidFill>
      <a:ln w="9525">
        <a:solidFill>
          <a:schemeClr val="lt1">
            <a:lumMod val="95000"/>
            <a:alpha val="54000"/>
          </a:schemeClr>
        </a:solidFill>
      </a:ln>
    </cs:spPr>
  </cs:downBar>
  <cs:dropLine>
    <cs:lnRef idx="0"/>
    <cs:fillRef idx="0"/>
    <cs:effectRef idx="0"/>
    <cs:fontRef idx="minor">
      <a:schemeClr val="tx1"/>
    </cs:fontRef>
    <cs:spPr>
      <a:ln w="9525">
        <a:solidFill>
          <a:schemeClr val="lt1">
            <a:lumMod val="95000"/>
            <a:alpha val="54000"/>
          </a:schemeClr>
        </a:solidFill>
        <a:prstDash val="dash"/>
      </a:ln>
    </cs:spPr>
  </cs:dropLine>
  <cs:errorBar>
    <cs:lnRef idx="0"/>
    <cs:fillRef idx="0"/>
    <cs:effectRef idx="0"/>
    <cs:fontRef idx="minor">
      <a:schemeClr val="tx1"/>
    </cs:fontRef>
    <cs:spPr>
      <a:ln w="9525" cap="flat" cmpd="sng" algn="ctr">
        <a:solidFill>
          <a:schemeClr val="lt1">
            <a:lumMod val="95000"/>
          </a:schemeClr>
        </a:solidFill>
        <a:round/>
      </a:ln>
    </cs:spPr>
  </cs:errorBar>
  <cs:floor>
    <cs:lnRef idx="0"/>
    <cs:fillRef idx="0"/>
    <cs:effectRef idx="0"/>
    <cs:fontRef idx="minor">
      <a:schemeClr val="tx1"/>
    </cs:fontRef>
  </cs:floor>
  <cs:gridlineMajor>
    <cs:lnRef idx="0"/>
    <cs:fillRef idx="0"/>
    <cs:effectRef idx="0"/>
    <cs:fontRef idx="minor">
      <a:schemeClr val="tx1"/>
    </cs:fontRef>
    <cs:spPr>
      <a:ln w="9525" cap="flat" cmpd="sng" algn="ctr">
        <a:solidFill>
          <a:schemeClr val="lt1">
            <a:lumMod val="95000"/>
            <a:alpha val="10000"/>
          </a:schemeClr>
        </a:solidFill>
        <a:round/>
      </a:ln>
    </cs:spPr>
  </cs:gridlineMajor>
  <cs:gridlineMinor>
    <cs:lnRef idx="0"/>
    <cs:fillRef idx="0"/>
    <cs:effectRef idx="0"/>
    <cs:fontRef idx="minor">
      <a:schemeClr val="tx1"/>
    </cs:fontRef>
    <cs:spPr>
      <a:ln>
        <a:solidFill>
          <a:schemeClr val="lt1">
            <a:lumMod val="95000"/>
            <a:alpha val="5000"/>
          </a:schemeClr>
        </a:solidFill>
      </a:ln>
    </cs:spPr>
  </cs:gridlineMinor>
  <cs:hiLoLine>
    <cs:lnRef idx="0"/>
    <cs:fillRef idx="0"/>
    <cs:effectRef idx="0"/>
    <cs:fontRef idx="minor">
      <a:schemeClr val="tx1"/>
    </cs:fontRef>
    <cs:spPr>
      <a:ln w="9525">
        <a:solidFill>
          <a:schemeClr val="lt1">
            <a:lumMod val="95000"/>
            <a:alpha val="54000"/>
          </a:schemeClr>
        </a:solidFill>
        <a:prstDash val="dash"/>
      </a:ln>
    </cs:spPr>
  </cs:hiLoLine>
  <cs:leaderLine>
    <cs:lnRef idx="0"/>
    <cs:fillRef idx="0"/>
    <cs:effectRef idx="0"/>
    <cs:fontRef idx="minor">
      <a:schemeClr val="tx1"/>
    </cs:fontRef>
    <cs:spPr>
      <a:ln w="9525">
        <a:solidFill>
          <a:schemeClr val="lt1">
            <a:lumMod val="95000"/>
            <a:alpha val="54000"/>
          </a:schemeClr>
        </a:solidFill>
      </a:ln>
    </cs:spPr>
  </cs:leaderLine>
  <cs:legend>
    <cs:lnRef idx="0"/>
    <cs:fillRef idx="0"/>
    <cs:effectRef idx="0"/>
    <cs:fontRef idx="minor">
      <a:schemeClr val="lt1">
        <a:lumMod val="85000"/>
      </a:schemeClr>
    </cs:fontRef>
    <cs:defRPr sz="1197" kern="1200"/>
  </cs:legend>
  <cs:plotArea>
    <cs:lnRef idx="0"/>
    <cs:fillRef idx="0"/>
    <cs:effectRef idx="0"/>
    <cs:fontRef idx="minor">
      <a:schemeClr val="tx1"/>
    </cs:fontRef>
  </cs:plotArea>
  <cs:plotArea3D>
    <cs:lnRef idx="0"/>
    <cs:fillRef idx="0"/>
    <cs:effectRef idx="0"/>
    <cs:fontRef idx="minor">
      <a:schemeClr val="tx1"/>
    </cs:fontRef>
  </cs:plotArea3D>
  <cs:seriesAxis>
    <cs:lnRef idx="0"/>
    <cs:fillRef idx="0"/>
    <cs:effectRef idx="0"/>
    <cs:fontRef idx="minor">
      <a:schemeClr val="lt1">
        <a:lumMod val="85000"/>
      </a:schemeClr>
    </cs:fontRef>
    <cs:spPr>
      <a:ln w="12700" cap="flat" cmpd="sng" algn="ctr">
        <a:solidFill>
          <a:schemeClr val="lt1">
            <a:lumMod val="95000"/>
            <a:alpha val="54000"/>
          </a:schemeClr>
        </a:solidFill>
        <a:round/>
      </a:ln>
    </cs:spPr>
    <cs:defRPr sz="1197" kern="1200"/>
  </cs:seriesAxis>
  <cs:seriesLine>
    <cs:lnRef idx="0"/>
    <cs:fillRef idx="0"/>
    <cs:effectRef idx="0"/>
    <cs:fontRef idx="minor">
      <a:schemeClr val="lt1"/>
    </cs:fontRef>
    <cs:spPr>
      <a:ln w="9525" cap="flat" cmpd="sng" algn="ctr">
        <a:solidFill>
          <a:schemeClr val="lt1">
            <a:lumMod val="95000"/>
            <a:alpha val="54000"/>
          </a:schemeClr>
        </a:solidFill>
        <a:round/>
      </a:ln>
    </cs:spPr>
  </cs:seriesLine>
  <cs:title>
    <cs:lnRef idx="0"/>
    <cs:fillRef idx="0"/>
    <cs:effectRef idx="0"/>
    <cs:fontRef idx="minor">
      <a:schemeClr val="lt1">
        <a:lumMod val="95000"/>
      </a:schemeClr>
    </cs:fontRef>
    <cs:defRPr sz="2128" b="1" kern="1200" spc="100" baseline="0">
      <a:effectLst>
        <a:outerShdw blurRad="50800" dist="38100" dir="5400000" algn="t" rotWithShape="0">
          <a:prstClr val="black">
            <a:alpha val="40000"/>
          </a:prstClr>
        </a:outerShdw>
      </a:effectLst>
    </cs:defRPr>
  </cs:title>
  <cs:trendline>
    <cs:lnRef idx="0">
      <cs:styleClr val="auto"/>
    </cs:lnRef>
    <cs:fillRef idx="0"/>
    <cs:effectRef idx="0"/>
    <cs:fontRef idx="minor">
      <a:schemeClr val="tx1"/>
    </cs:fontRef>
    <cs:spPr>
      <a:ln w="19050" cap="rnd">
        <a:solidFill>
          <a:schemeClr val="phClr"/>
        </a:solidFill>
      </a:ln>
    </cs:spPr>
  </cs:trendline>
  <cs:trendlineLabel>
    <cs:lnRef idx="0"/>
    <cs:fillRef idx="0"/>
    <cs:effectRef idx="0"/>
    <cs:fontRef idx="minor">
      <a:schemeClr val="lt1">
        <a:lumMod val="85000"/>
      </a:schemeClr>
    </cs:fontRef>
    <cs:defRPr sz="1197" kern="1200"/>
  </cs:trendlineLabel>
  <cs:upBar>
    <cs:lnRef idx="0"/>
    <cs:fillRef idx="0"/>
    <cs:effectRef idx="0"/>
    <cs:fontRef idx="minor">
      <a:schemeClr val="tx1"/>
    </cs:fontRef>
    <cs:spPr>
      <a:solidFill>
        <a:schemeClr val="lt1"/>
      </a:solidFill>
      <a:ln w="9525">
        <a:solidFill>
          <a:schemeClr val="lt1">
            <a:lumMod val="95000"/>
            <a:alpha val="54000"/>
          </a:schemeClr>
        </a:solidFill>
      </a:ln>
    </cs:spPr>
  </cs:upBar>
  <cs:valueAxis>
    <cs:lnRef idx="0"/>
    <cs:fillRef idx="0"/>
    <cs:effectRef idx="0"/>
    <cs:fontRef idx="minor">
      <a:schemeClr val="lt1">
        <a:lumMod val="85000"/>
      </a:schemeClr>
    </cs:fontRef>
    <cs:defRPr sz="1197" kern="1200"/>
  </cs:valueAxis>
  <cs:wall>
    <cs:lnRef idx="0"/>
    <cs:fillRef idx="0"/>
    <cs:effectRef idx="0"/>
    <cs:fontRef idx="minor">
      <a:schemeClr val="tx1"/>
    </cs:fontRef>
  </cs:wall>
</cs:chartStyle>
</file>

<file path=ppt/drawings/_rels/vmlDrawing1.v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image" Target="../media/image3.png"/></Relationships>
</file>

<file path=ppt/drawings/_rels/vmlDrawing2.vml.rels><?xml version="1.0" encoding="UTF-8" standalone="yes"?>
<Relationships xmlns="http://schemas.openxmlformats.org/package/2006/relationships"><Relationship Id="rId1" Type="http://schemas.openxmlformats.org/officeDocument/2006/relationships/image" Target="../media/image5.png"/></Relationships>
</file>

<file path=ppt/drawings/_rels/vmlDrawing3.vml.rels><?xml version="1.0" encoding="UTF-8" standalone="yes"?>
<Relationships xmlns="http://schemas.openxmlformats.org/package/2006/relationships"><Relationship Id="rId1" Type="http://schemas.openxmlformats.org/officeDocument/2006/relationships/image" Target="../media/image6.png"/></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29837" cy="494109"/>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29761" y="0"/>
            <a:ext cx="2929837" cy="494109"/>
          </a:xfrm>
          <a:prstGeom prst="rect">
            <a:avLst/>
          </a:prstGeom>
        </p:spPr>
        <p:txBody>
          <a:bodyPr vert="horz" lIns="91440" tIns="45720" rIns="91440" bIns="45720" rtlCol="0"/>
          <a:lstStyle>
            <a:lvl1pPr algn="r">
              <a:defRPr sz="1200"/>
            </a:lvl1pPr>
          </a:lstStyle>
          <a:p>
            <a:fld id="{FF44EAEB-ACFC-4034-95F5-BFD731E2E67C}" type="datetimeFigureOut">
              <a:rPr lang="tr-TR" smtClean="0"/>
              <a:pPr/>
              <a:t>29.11.2024</a:t>
            </a:fld>
            <a:endParaRPr lang="tr-TR"/>
          </a:p>
        </p:txBody>
      </p:sp>
      <p:sp>
        <p:nvSpPr>
          <p:cNvPr id="4" name="3 Slayt Görüntüsü Yer Tutucusu"/>
          <p:cNvSpPr>
            <a:spLocks noGrp="1" noRot="1" noChangeAspect="1"/>
          </p:cNvSpPr>
          <p:nvPr>
            <p:ph type="sldImg" idx="2"/>
          </p:nvPr>
        </p:nvSpPr>
        <p:spPr>
          <a:xfrm>
            <a:off x="87313" y="741363"/>
            <a:ext cx="6586537" cy="3705225"/>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76117" y="4694039"/>
            <a:ext cx="5408930" cy="4446985"/>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5 Altbilgi Yer Tutucusu"/>
          <p:cNvSpPr>
            <a:spLocks noGrp="1"/>
          </p:cNvSpPr>
          <p:nvPr>
            <p:ph type="ftr" sz="quarter" idx="4"/>
          </p:nvPr>
        </p:nvSpPr>
        <p:spPr>
          <a:xfrm>
            <a:off x="0" y="9386364"/>
            <a:ext cx="2929837" cy="494109"/>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29761" y="9386364"/>
            <a:ext cx="2929837" cy="494109"/>
          </a:xfrm>
          <a:prstGeom prst="rect">
            <a:avLst/>
          </a:prstGeom>
        </p:spPr>
        <p:txBody>
          <a:bodyPr vert="horz" lIns="91440" tIns="45720" rIns="91440" bIns="45720" rtlCol="0" anchor="b"/>
          <a:lstStyle>
            <a:lvl1pPr algn="r">
              <a:defRPr sz="1200"/>
            </a:lvl1pPr>
          </a:lstStyle>
          <a:p>
            <a:fld id="{A1D66AD0-7184-4C23-B6F1-92ECE7371CF1}" type="slidenum">
              <a:rPr lang="tr-TR" smtClean="0"/>
              <a:pPr/>
              <a:t>‹#›</a:t>
            </a:fld>
            <a:endParaRPr lang="tr-T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txBox="1">
            <a:spLocks noGrp="1" noChangeArrowheads="1"/>
          </p:cNvSpPr>
          <p:nvPr/>
        </p:nvSpPr>
        <p:spPr bwMode="auto">
          <a:xfrm>
            <a:off x="3829011" y="9385946"/>
            <a:ext cx="2930574" cy="494662"/>
          </a:xfrm>
          <a:prstGeom prst="rect">
            <a:avLst/>
          </a:prstGeom>
          <a:noFill/>
          <a:ln w="9525">
            <a:noFill/>
            <a:miter lim="800000"/>
            <a:headEnd/>
            <a:tailEnd/>
          </a:ln>
        </p:spPr>
        <p:txBody>
          <a:bodyPr anchor="b"/>
          <a:lstStyle/>
          <a:p>
            <a:pPr algn="r" eaLnBrk="1" hangingPunct="1"/>
            <a:fld id="{D0BA79EC-9C3F-4DE8-AFBB-4274A4DCB2A4}" type="slidenum">
              <a:rPr lang="tr-TR" altLang="tr-TR" sz="1200">
                <a:latin typeface="Arial" pitchFamily="34" charset="0"/>
              </a:rPr>
              <a:pPr algn="r" eaLnBrk="1" hangingPunct="1"/>
              <a:t>5</a:t>
            </a:fld>
            <a:endParaRPr lang="tr-TR" altLang="tr-TR" sz="1200">
              <a:latin typeface="Arial" pitchFamily="34" charset="0"/>
            </a:endParaRPr>
          </a:p>
        </p:txBody>
      </p:sp>
      <p:sp>
        <p:nvSpPr>
          <p:cNvPr id="44035" name="Rectangle 2"/>
          <p:cNvSpPr>
            <a:spLocks noGrp="1" noRot="1" noChangeAspect="1" noChangeArrowheads="1" noTextEdit="1"/>
          </p:cNvSpPr>
          <p:nvPr>
            <p:ph type="sldImg"/>
          </p:nvPr>
        </p:nvSpPr>
        <p:spPr>
          <a:xfrm>
            <a:off x="87313" y="741363"/>
            <a:ext cx="6586537" cy="3705225"/>
          </a:xfrm>
          <a:ln/>
        </p:spPr>
      </p:sp>
      <p:sp>
        <p:nvSpPr>
          <p:cNvPr id="44036" name="Rectangle 3"/>
          <p:cNvSpPr>
            <a:spLocks noGrp="1" noChangeArrowheads="1"/>
          </p:cNvSpPr>
          <p:nvPr>
            <p:ph type="body" idx="1"/>
          </p:nvPr>
        </p:nvSpPr>
        <p:spPr>
          <a:noFill/>
          <a:ln/>
        </p:spPr>
        <p:txBody>
          <a:bodyPr/>
          <a:lstStyle/>
          <a:p>
            <a:pPr eaLnBrk="1" hangingPunct="1"/>
            <a:endParaRPr lang="tr-TR" altLang="tr-TR" smtClean="0">
              <a:latin typeface="Arial" pitchFamily="34"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7"/>
          <p:cNvSpPr txBox="1">
            <a:spLocks noGrp="1" noChangeArrowheads="1"/>
          </p:cNvSpPr>
          <p:nvPr/>
        </p:nvSpPr>
        <p:spPr bwMode="auto">
          <a:xfrm>
            <a:off x="3829011" y="9385946"/>
            <a:ext cx="2930574" cy="494662"/>
          </a:xfrm>
          <a:prstGeom prst="rect">
            <a:avLst/>
          </a:prstGeom>
          <a:noFill/>
          <a:ln w="9525">
            <a:noFill/>
            <a:miter lim="800000"/>
            <a:headEnd/>
            <a:tailEnd/>
          </a:ln>
        </p:spPr>
        <p:txBody>
          <a:bodyPr anchor="b"/>
          <a:lstStyle/>
          <a:p>
            <a:pPr algn="r" eaLnBrk="1" hangingPunct="1"/>
            <a:fld id="{308118ED-8096-4530-B4FB-B33D254E9670}" type="slidenum">
              <a:rPr lang="tr-TR" altLang="tr-TR" sz="1200">
                <a:latin typeface="Arial" pitchFamily="34" charset="0"/>
              </a:rPr>
              <a:pPr algn="r" eaLnBrk="1" hangingPunct="1"/>
              <a:t>14</a:t>
            </a:fld>
            <a:endParaRPr lang="tr-TR" altLang="tr-TR" sz="1200">
              <a:latin typeface="Arial" pitchFamily="34" charset="0"/>
            </a:endParaRPr>
          </a:p>
        </p:txBody>
      </p:sp>
      <p:sp>
        <p:nvSpPr>
          <p:cNvPr id="53251" name="Rectangle 2"/>
          <p:cNvSpPr>
            <a:spLocks noGrp="1" noRot="1" noChangeAspect="1" noChangeArrowheads="1" noTextEdit="1"/>
          </p:cNvSpPr>
          <p:nvPr>
            <p:ph type="sldImg"/>
          </p:nvPr>
        </p:nvSpPr>
        <p:spPr>
          <a:xfrm>
            <a:off x="87313" y="741363"/>
            <a:ext cx="6586537" cy="3705225"/>
          </a:xfrm>
          <a:ln/>
        </p:spPr>
      </p:sp>
      <p:sp>
        <p:nvSpPr>
          <p:cNvPr id="53252" name="Rectangle 3"/>
          <p:cNvSpPr>
            <a:spLocks noGrp="1" noChangeArrowheads="1"/>
          </p:cNvSpPr>
          <p:nvPr>
            <p:ph type="body" idx="1"/>
          </p:nvPr>
        </p:nvSpPr>
        <p:spPr>
          <a:noFill/>
          <a:ln/>
        </p:spPr>
        <p:txBody>
          <a:bodyPr/>
          <a:lstStyle/>
          <a:p>
            <a:pPr eaLnBrk="1" hangingPunct="1"/>
            <a:endParaRPr lang="tr-TR" altLang="tr-TR" smtClean="0">
              <a:latin typeface="Arial" pitchFamily="34"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7"/>
          <p:cNvSpPr txBox="1">
            <a:spLocks noGrp="1" noChangeArrowheads="1"/>
          </p:cNvSpPr>
          <p:nvPr/>
        </p:nvSpPr>
        <p:spPr bwMode="auto">
          <a:xfrm>
            <a:off x="3829011" y="9385946"/>
            <a:ext cx="2930574" cy="494662"/>
          </a:xfrm>
          <a:prstGeom prst="rect">
            <a:avLst/>
          </a:prstGeom>
          <a:noFill/>
          <a:ln w="9525">
            <a:noFill/>
            <a:miter lim="800000"/>
            <a:headEnd/>
            <a:tailEnd/>
          </a:ln>
        </p:spPr>
        <p:txBody>
          <a:bodyPr anchor="b"/>
          <a:lstStyle/>
          <a:p>
            <a:pPr algn="r" eaLnBrk="1" hangingPunct="1"/>
            <a:fld id="{80434A0D-15B5-4CB4-A462-3ADD6D0AA148}" type="slidenum">
              <a:rPr lang="tr-TR" altLang="tr-TR" sz="1200">
                <a:latin typeface="Arial" pitchFamily="34" charset="0"/>
              </a:rPr>
              <a:pPr algn="r" eaLnBrk="1" hangingPunct="1"/>
              <a:t>15</a:t>
            </a:fld>
            <a:endParaRPr lang="tr-TR" altLang="tr-TR" sz="1200">
              <a:latin typeface="Arial" pitchFamily="34" charset="0"/>
            </a:endParaRPr>
          </a:p>
        </p:txBody>
      </p:sp>
      <p:sp>
        <p:nvSpPr>
          <p:cNvPr id="56323" name="Rectangle 2"/>
          <p:cNvSpPr>
            <a:spLocks noGrp="1" noRot="1" noChangeAspect="1" noChangeArrowheads="1" noTextEdit="1"/>
          </p:cNvSpPr>
          <p:nvPr>
            <p:ph type="sldImg"/>
          </p:nvPr>
        </p:nvSpPr>
        <p:spPr>
          <a:xfrm>
            <a:off x="87313" y="741363"/>
            <a:ext cx="6586537" cy="3705225"/>
          </a:xfrm>
          <a:ln/>
        </p:spPr>
      </p:sp>
      <p:sp>
        <p:nvSpPr>
          <p:cNvPr id="56324" name="Rectangle 3"/>
          <p:cNvSpPr>
            <a:spLocks noGrp="1" noChangeArrowheads="1"/>
          </p:cNvSpPr>
          <p:nvPr>
            <p:ph type="body" idx="1"/>
          </p:nvPr>
        </p:nvSpPr>
        <p:spPr>
          <a:noFill/>
          <a:ln/>
        </p:spPr>
        <p:txBody>
          <a:bodyPr/>
          <a:lstStyle/>
          <a:p>
            <a:pPr eaLnBrk="1" hangingPunct="1"/>
            <a:endParaRPr lang="tr-TR" altLang="tr-TR" smtClean="0">
              <a:latin typeface="Arial" pitchFamily="34"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7"/>
          <p:cNvSpPr>
            <a:spLocks noGrp="1" noChangeArrowheads="1"/>
          </p:cNvSpPr>
          <p:nvPr>
            <p:ph type="sldNum" sz="quarter" idx="5"/>
          </p:nvPr>
        </p:nvSpPr>
        <p:spPr>
          <a:noFill/>
        </p:spPr>
        <p:txBody>
          <a:bodyPr/>
          <a:lstStyle/>
          <a:p>
            <a:fld id="{8970810D-29FE-4082-90B9-CED18AA69D28}" type="slidenum">
              <a:rPr lang="tr-TR" altLang="tr-TR" smtClean="0"/>
              <a:pPr/>
              <a:t>25</a:t>
            </a:fld>
            <a:endParaRPr lang="tr-TR" altLang="tr-TR" smtClean="0"/>
          </a:p>
        </p:txBody>
      </p:sp>
      <p:sp>
        <p:nvSpPr>
          <p:cNvPr id="57347" name="Rectangle 2"/>
          <p:cNvSpPr>
            <a:spLocks noGrp="1" noRot="1" noChangeAspect="1" noChangeArrowheads="1" noTextEdit="1"/>
          </p:cNvSpPr>
          <p:nvPr>
            <p:ph type="sldImg"/>
          </p:nvPr>
        </p:nvSpPr>
        <p:spPr>
          <a:xfrm>
            <a:off x="87313" y="741363"/>
            <a:ext cx="6586537" cy="3705225"/>
          </a:xfrm>
          <a:ln/>
        </p:spPr>
      </p:sp>
      <p:sp>
        <p:nvSpPr>
          <p:cNvPr id="57348" name="Rectangle 3"/>
          <p:cNvSpPr>
            <a:spLocks noGrp="1" noChangeArrowheads="1"/>
          </p:cNvSpPr>
          <p:nvPr>
            <p:ph type="body" idx="1"/>
          </p:nvPr>
        </p:nvSpPr>
        <p:spPr>
          <a:noFill/>
          <a:ln/>
        </p:spPr>
        <p:txBody>
          <a:bodyPr/>
          <a:lstStyle/>
          <a:p>
            <a:pPr eaLnBrk="1" hangingPunct="1"/>
            <a:endParaRPr lang="tr-TR" altLang="tr-TR" smtClean="0">
              <a:latin typeface="Arial"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p:cNvSpPr txBox="1">
            <a:spLocks noGrp="1" noChangeArrowheads="1"/>
          </p:cNvSpPr>
          <p:nvPr/>
        </p:nvSpPr>
        <p:spPr bwMode="auto">
          <a:xfrm>
            <a:off x="3829011" y="9385946"/>
            <a:ext cx="2930574" cy="494662"/>
          </a:xfrm>
          <a:prstGeom prst="rect">
            <a:avLst/>
          </a:prstGeom>
          <a:noFill/>
          <a:ln w="9525">
            <a:noFill/>
            <a:miter lim="800000"/>
            <a:headEnd/>
            <a:tailEnd/>
          </a:ln>
        </p:spPr>
        <p:txBody>
          <a:bodyPr anchor="b"/>
          <a:lstStyle/>
          <a:p>
            <a:pPr algn="r" eaLnBrk="1" hangingPunct="1"/>
            <a:fld id="{9433BD6E-7CD0-4AB9-A928-34BFFF64BC16}" type="slidenum">
              <a:rPr lang="tr-TR" altLang="tr-TR" sz="1200">
                <a:latin typeface="Arial" pitchFamily="34" charset="0"/>
              </a:rPr>
              <a:pPr algn="r" eaLnBrk="1" hangingPunct="1"/>
              <a:t>6</a:t>
            </a:fld>
            <a:endParaRPr lang="tr-TR" altLang="tr-TR" sz="1200">
              <a:latin typeface="Arial" pitchFamily="34" charset="0"/>
            </a:endParaRPr>
          </a:p>
        </p:txBody>
      </p:sp>
      <p:sp>
        <p:nvSpPr>
          <p:cNvPr id="45059" name="Rectangle 2"/>
          <p:cNvSpPr>
            <a:spLocks noGrp="1" noRot="1" noChangeAspect="1" noChangeArrowheads="1" noTextEdit="1"/>
          </p:cNvSpPr>
          <p:nvPr>
            <p:ph type="sldImg"/>
          </p:nvPr>
        </p:nvSpPr>
        <p:spPr>
          <a:xfrm>
            <a:off x="87313" y="741363"/>
            <a:ext cx="6586537" cy="3705225"/>
          </a:xfrm>
          <a:ln/>
        </p:spPr>
      </p:sp>
      <p:sp>
        <p:nvSpPr>
          <p:cNvPr id="45060" name="Rectangle 3"/>
          <p:cNvSpPr>
            <a:spLocks noGrp="1" noChangeArrowheads="1"/>
          </p:cNvSpPr>
          <p:nvPr>
            <p:ph type="body" idx="1"/>
          </p:nvPr>
        </p:nvSpPr>
        <p:spPr>
          <a:noFill/>
          <a:ln/>
        </p:spPr>
        <p:txBody>
          <a:bodyPr/>
          <a:lstStyle/>
          <a:p>
            <a:pPr eaLnBrk="1" hangingPunct="1"/>
            <a:endParaRPr lang="tr-TR" altLang="tr-TR" smtClean="0">
              <a:latin typeface="Arial"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7"/>
          <p:cNvSpPr>
            <a:spLocks noGrp="1" noChangeArrowheads="1"/>
          </p:cNvSpPr>
          <p:nvPr>
            <p:ph type="sldNum" sz="quarter" idx="5"/>
          </p:nvPr>
        </p:nvSpPr>
        <p:spPr>
          <a:noFill/>
        </p:spPr>
        <p:txBody>
          <a:bodyPr/>
          <a:lstStyle/>
          <a:p>
            <a:fld id="{00878778-BD3D-4462-A498-BA6077C85F48}" type="slidenum">
              <a:rPr lang="tr-TR" altLang="tr-TR" smtClean="0"/>
              <a:pPr/>
              <a:t>7</a:t>
            </a:fld>
            <a:endParaRPr lang="tr-TR" altLang="tr-TR" smtClean="0"/>
          </a:p>
        </p:txBody>
      </p:sp>
      <p:sp>
        <p:nvSpPr>
          <p:cNvPr id="46083" name="Rectangle 2"/>
          <p:cNvSpPr>
            <a:spLocks noGrp="1" noRot="1" noChangeAspect="1" noChangeArrowheads="1" noTextEdit="1"/>
          </p:cNvSpPr>
          <p:nvPr>
            <p:ph type="sldImg"/>
          </p:nvPr>
        </p:nvSpPr>
        <p:spPr>
          <a:xfrm>
            <a:off x="87313" y="741363"/>
            <a:ext cx="6586537" cy="3705225"/>
          </a:xfrm>
          <a:ln/>
        </p:spPr>
      </p:sp>
      <p:sp>
        <p:nvSpPr>
          <p:cNvPr id="46084" name="Rectangle 3"/>
          <p:cNvSpPr>
            <a:spLocks noGrp="1" noChangeArrowheads="1"/>
          </p:cNvSpPr>
          <p:nvPr>
            <p:ph type="body" idx="1"/>
          </p:nvPr>
        </p:nvSpPr>
        <p:spPr>
          <a:noFill/>
          <a:ln/>
        </p:spPr>
        <p:txBody>
          <a:bodyPr/>
          <a:lstStyle/>
          <a:p>
            <a:pPr eaLnBrk="1" hangingPunct="1"/>
            <a:endParaRPr lang="tr-TR" altLang="tr-TR" smtClean="0">
              <a:latin typeface="Arial"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7"/>
          <p:cNvSpPr>
            <a:spLocks noGrp="1" noChangeArrowheads="1"/>
          </p:cNvSpPr>
          <p:nvPr>
            <p:ph type="sldNum" sz="quarter" idx="5"/>
          </p:nvPr>
        </p:nvSpPr>
        <p:spPr>
          <a:noFill/>
        </p:spPr>
        <p:txBody>
          <a:bodyPr/>
          <a:lstStyle/>
          <a:p>
            <a:fld id="{EC131D69-3FA4-4B18-AF43-60E5A402C597}" type="slidenum">
              <a:rPr lang="tr-TR" altLang="tr-TR" smtClean="0"/>
              <a:pPr/>
              <a:t>8</a:t>
            </a:fld>
            <a:endParaRPr lang="tr-TR" altLang="tr-TR" smtClean="0"/>
          </a:p>
        </p:txBody>
      </p:sp>
      <p:sp>
        <p:nvSpPr>
          <p:cNvPr id="47107" name="Rectangle 2"/>
          <p:cNvSpPr>
            <a:spLocks noGrp="1" noRot="1" noChangeAspect="1" noChangeArrowheads="1" noTextEdit="1"/>
          </p:cNvSpPr>
          <p:nvPr>
            <p:ph type="sldImg"/>
          </p:nvPr>
        </p:nvSpPr>
        <p:spPr>
          <a:xfrm>
            <a:off x="87313" y="741363"/>
            <a:ext cx="6586537" cy="3705225"/>
          </a:xfrm>
          <a:ln/>
        </p:spPr>
      </p:sp>
      <p:sp>
        <p:nvSpPr>
          <p:cNvPr id="47108" name="Rectangle 3"/>
          <p:cNvSpPr>
            <a:spLocks noGrp="1" noChangeArrowheads="1"/>
          </p:cNvSpPr>
          <p:nvPr>
            <p:ph type="body" idx="1"/>
          </p:nvPr>
        </p:nvSpPr>
        <p:spPr>
          <a:noFill/>
          <a:ln/>
        </p:spPr>
        <p:txBody>
          <a:bodyPr/>
          <a:lstStyle/>
          <a:p>
            <a:pPr eaLnBrk="1" hangingPunct="1"/>
            <a:endParaRPr lang="tr-TR" altLang="tr-TR" smtClean="0">
              <a:latin typeface="Arial"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7"/>
          <p:cNvSpPr>
            <a:spLocks noGrp="1" noChangeArrowheads="1"/>
          </p:cNvSpPr>
          <p:nvPr>
            <p:ph type="sldNum" sz="quarter" idx="5"/>
          </p:nvPr>
        </p:nvSpPr>
        <p:spPr>
          <a:noFill/>
        </p:spPr>
        <p:txBody>
          <a:bodyPr/>
          <a:lstStyle/>
          <a:p>
            <a:fld id="{F562D8AF-43AD-4ABE-BBC0-02E67F2CDF2E}" type="slidenum">
              <a:rPr lang="tr-TR" altLang="tr-TR" smtClean="0"/>
              <a:pPr/>
              <a:t>9</a:t>
            </a:fld>
            <a:endParaRPr lang="tr-TR" altLang="tr-TR" smtClean="0"/>
          </a:p>
        </p:txBody>
      </p:sp>
      <p:sp>
        <p:nvSpPr>
          <p:cNvPr id="48131" name="Rectangle 2"/>
          <p:cNvSpPr>
            <a:spLocks noGrp="1" noRot="1" noChangeAspect="1" noChangeArrowheads="1" noTextEdit="1"/>
          </p:cNvSpPr>
          <p:nvPr>
            <p:ph type="sldImg"/>
          </p:nvPr>
        </p:nvSpPr>
        <p:spPr>
          <a:xfrm>
            <a:off x="87313" y="741363"/>
            <a:ext cx="6586537" cy="3705225"/>
          </a:xfrm>
          <a:ln/>
        </p:spPr>
      </p:sp>
      <p:sp>
        <p:nvSpPr>
          <p:cNvPr id="48132" name="Rectangle 3"/>
          <p:cNvSpPr>
            <a:spLocks noGrp="1" noChangeArrowheads="1"/>
          </p:cNvSpPr>
          <p:nvPr>
            <p:ph type="body" idx="1"/>
          </p:nvPr>
        </p:nvSpPr>
        <p:spPr>
          <a:noFill/>
          <a:ln/>
        </p:spPr>
        <p:txBody>
          <a:bodyPr/>
          <a:lstStyle/>
          <a:p>
            <a:pPr eaLnBrk="1" hangingPunct="1"/>
            <a:endParaRPr lang="tr-TR" altLang="tr-TR" smtClean="0">
              <a:latin typeface="Arial" pitchFamily="34"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p:cNvSpPr txBox="1">
            <a:spLocks noGrp="1" noChangeArrowheads="1"/>
          </p:cNvSpPr>
          <p:nvPr/>
        </p:nvSpPr>
        <p:spPr bwMode="auto">
          <a:xfrm>
            <a:off x="3829011" y="9385946"/>
            <a:ext cx="2930574" cy="494662"/>
          </a:xfrm>
          <a:prstGeom prst="rect">
            <a:avLst/>
          </a:prstGeom>
          <a:noFill/>
          <a:ln w="9525">
            <a:noFill/>
            <a:miter lim="800000"/>
            <a:headEnd/>
            <a:tailEnd/>
          </a:ln>
        </p:spPr>
        <p:txBody>
          <a:bodyPr anchor="b"/>
          <a:lstStyle/>
          <a:p>
            <a:pPr algn="r" eaLnBrk="1" hangingPunct="1"/>
            <a:fld id="{4AD3B502-11CE-4B30-9130-AB379F4A1ABE}" type="slidenum">
              <a:rPr lang="tr-TR" altLang="tr-TR" sz="1200">
                <a:latin typeface="Arial" pitchFamily="34" charset="0"/>
              </a:rPr>
              <a:pPr algn="r" eaLnBrk="1" hangingPunct="1"/>
              <a:t>10</a:t>
            </a:fld>
            <a:endParaRPr lang="tr-TR" altLang="tr-TR" sz="1200">
              <a:latin typeface="Arial" pitchFamily="34" charset="0"/>
            </a:endParaRPr>
          </a:p>
        </p:txBody>
      </p:sp>
      <p:sp>
        <p:nvSpPr>
          <p:cNvPr id="49155" name="Rectangle 2"/>
          <p:cNvSpPr>
            <a:spLocks noGrp="1" noRot="1" noChangeAspect="1" noChangeArrowheads="1" noTextEdit="1"/>
          </p:cNvSpPr>
          <p:nvPr>
            <p:ph type="sldImg"/>
          </p:nvPr>
        </p:nvSpPr>
        <p:spPr>
          <a:xfrm>
            <a:off x="87313" y="741363"/>
            <a:ext cx="6586537" cy="3705225"/>
          </a:xfrm>
          <a:ln/>
        </p:spPr>
      </p:sp>
      <p:sp>
        <p:nvSpPr>
          <p:cNvPr id="49156" name="Rectangle 3"/>
          <p:cNvSpPr>
            <a:spLocks noGrp="1" noChangeArrowheads="1"/>
          </p:cNvSpPr>
          <p:nvPr>
            <p:ph type="body" idx="1"/>
          </p:nvPr>
        </p:nvSpPr>
        <p:spPr>
          <a:noFill/>
          <a:ln/>
        </p:spPr>
        <p:txBody>
          <a:bodyPr/>
          <a:lstStyle/>
          <a:p>
            <a:pPr eaLnBrk="1" hangingPunct="1"/>
            <a:endParaRPr lang="tr-TR" altLang="tr-TR" smtClean="0">
              <a:latin typeface="Arial"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7"/>
          <p:cNvSpPr txBox="1">
            <a:spLocks noGrp="1" noChangeArrowheads="1"/>
          </p:cNvSpPr>
          <p:nvPr/>
        </p:nvSpPr>
        <p:spPr bwMode="auto">
          <a:xfrm>
            <a:off x="3829011" y="9385946"/>
            <a:ext cx="2930574" cy="494662"/>
          </a:xfrm>
          <a:prstGeom prst="rect">
            <a:avLst/>
          </a:prstGeom>
          <a:noFill/>
          <a:ln w="9525">
            <a:noFill/>
            <a:miter lim="800000"/>
            <a:headEnd/>
            <a:tailEnd/>
          </a:ln>
        </p:spPr>
        <p:txBody>
          <a:bodyPr anchor="b"/>
          <a:lstStyle/>
          <a:p>
            <a:pPr algn="r" eaLnBrk="1" hangingPunct="1"/>
            <a:fld id="{06F0067E-7D5B-4360-926F-C927A28B849D}" type="slidenum">
              <a:rPr lang="tr-TR" altLang="tr-TR" sz="1200">
                <a:latin typeface="Arial" pitchFamily="34" charset="0"/>
              </a:rPr>
              <a:pPr algn="r" eaLnBrk="1" hangingPunct="1"/>
              <a:t>11</a:t>
            </a:fld>
            <a:endParaRPr lang="tr-TR" altLang="tr-TR" sz="1200">
              <a:latin typeface="Arial" pitchFamily="34" charset="0"/>
            </a:endParaRPr>
          </a:p>
        </p:txBody>
      </p:sp>
      <p:sp>
        <p:nvSpPr>
          <p:cNvPr id="50179" name="Rectangle 2"/>
          <p:cNvSpPr>
            <a:spLocks noGrp="1" noRot="1" noChangeAspect="1" noChangeArrowheads="1" noTextEdit="1"/>
          </p:cNvSpPr>
          <p:nvPr>
            <p:ph type="sldImg"/>
          </p:nvPr>
        </p:nvSpPr>
        <p:spPr>
          <a:xfrm>
            <a:off x="87313" y="741363"/>
            <a:ext cx="6586537" cy="3705225"/>
          </a:xfrm>
          <a:ln/>
        </p:spPr>
      </p:sp>
      <p:sp>
        <p:nvSpPr>
          <p:cNvPr id="50180" name="Rectangle 3"/>
          <p:cNvSpPr>
            <a:spLocks noGrp="1" noChangeArrowheads="1"/>
          </p:cNvSpPr>
          <p:nvPr>
            <p:ph type="body" idx="1"/>
          </p:nvPr>
        </p:nvSpPr>
        <p:spPr>
          <a:noFill/>
          <a:ln/>
        </p:spPr>
        <p:txBody>
          <a:bodyPr/>
          <a:lstStyle/>
          <a:p>
            <a:pPr eaLnBrk="1" hangingPunct="1"/>
            <a:endParaRPr lang="tr-TR" altLang="tr-TR" smtClean="0">
              <a:latin typeface="Arial"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txBox="1">
            <a:spLocks noGrp="1" noChangeArrowheads="1"/>
          </p:cNvSpPr>
          <p:nvPr/>
        </p:nvSpPr>
        <p:spPr bwMode="auto">
          <a:xfrm>
            <a:off x="3829011" y="9385946"/>
            <a:ext cx="2930574" cy="494662"/>
          </a:xfrm>
          <a:prstGeom prst="rect">
            <a:avLst/>
          </a:prstGeom>
          <a:noFill/>
          <a:ln w="9525">
            <a:noFill/>
            <a:miter lim="800000"/>
            <a:headEnd/>
            <a:tailEnd/>
          </a:ln>
        </p:spPr>
        <p:txBody>
          <a:bodyPr anchor="b"/>
          <a:lstStyle/>
          <a:p>
            <a:pPr algn="r" eaLnBrk="1" hangingPunct="1"/>
            <a:fld id="{F201A43F-0245-47BE-AF7A-1C4F1E09B90F}" type="slidenum">
              <a:rPr lang="tr-TR" altLang="tr-TR" sz="1200">
                <a:latin typeface="Arial" pitchFamily="34" charset="0"/>
              </a:rPr>
              <a:pPr algn="r" eaLnBrk="1" hangingPunct="1"/>
              <a:t>12</a:t>
            </a:fld>
            <a:endParaRPr lang="tr-TR" altLang="tr-TR" sz="1200">
              <a:latin typeface="Arial" pitchFamily="34" charset="0"/>
            </a:endParaRPr>
          </a:p>
        </p:txBody>
      </p:sp>
      <p:sp>
        <p:nvSpPr>
          <p:cNvPr id="51203" name="Rectangle 2"/>
          <p:cNvSpPr>
            <a:spLocks noGrp="1" noRot="1" noChangeAspect="1" noChangeArrowheads="1" noTextEdit="1"/>
          </p:cNvSpPr>
          <p:nvPr>
            <p:ph type="sldImg"/>
          </p:nvPr>
        </p:nvSpPr>
        <p:spPr>
          <a:xfrm>
            <a:off x="87313" y="741363"/>
            <a:ext cx="6586537" cy="3705225"/>
          </a:xfrm>
          <a:ln/>
        </p:spPr>
      </p:sp>
      <p:sp>
        <p:nvSpPr>
          <p:cNvPr id="51204" name="Rectangle 3"/>
          <p:cNvSpPr>
            <a:spLocks noGrp="1" noChangeArrowheads="1"/>
          </p:cNvSpPr>
          <p:nvPr>
            <p:ph type="body" idx="1"/>
          </p:nvPr>
        </p:nvSpPr>
        <p:spPr>
          <a:noFill/>
          <a:ln/>
        </p:spPr>
        <p:txBody>
          <a:bodyPr/>
          <a:lstStyle/>
          <a:p>
            <a:pPr eaLnBrk="1" hangingPunct="1"/>
            <a:endParaRPr lang="tr-TR" altLang="tr-TR" smtClean="0">
              <a:latin typeface="Arial" pitchFamily="34"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txBox="1">
            <a:spLocks noGrp="1" noChangeArrowheads="1"/>
          </p:cNvSpPr>
          <p:nvPr/>
        </p:nvSpPr>
        <p:spPr bwMode="auto">
          <a:xfrm>
            <a:off x="3829011" y="9385946"/>
            <a:ext cx="2930574" cy="494662"/>
          </a:xfrm>
          <a:prstGeom prst="rect">
            <a:avLst/>
          </a:prstGeom>
          <a:noFill/>
          <a:ln w="9525">
            <a:noFill/>
            <a:miter lim="800000"/>
            <a:headEnd/>
            <a:tailEnd/>
          </a:ln>
        </p:spPr>
        <p:txBody>
          <a:bodyPr anchor="b"/>
          <a:lstStyle/>
          <a:p>
            <a:pPr algn="r" eaLnBrk="1" hangingPunct="1"/>
            <a:fld id="{682F7F54-142B-474D-B99C-8941FEE825A7}" type="slidenum">
              <a:rPr lang="tr-TR" altLang="tr-TR" sz="1200">
                <a:latin typeface="Arial" pitchFamily="34" charset="0"/>
              </a:rPr>
              <a:pPr algn="r" eaLnBrk="1" hangingPunct="1"/>
              <a:t>13</a:t>
            </a:fld>
            <a:endParaRPr lang="tr-TR" altLang="tr-TR" sz="1200">
              <a:latin typeface="Arial" pitchFamily="34" charset="0"/>
            </a:endParaRPr>
          </a:p>
        </p:txBody>
      </p:sp>
      <p:sp>
        <p:nvSpPr>
          <p:cNvPr id="52227" name="Rectangle 2"/>
          <p:cNvSpPr>
            <a:spLocks noGrp="1" noRot="1" noChangeAspect="1" noChangeArrowheads="1" noTextEdit="1"/>
          </p:cNvSpPr>
          <p:nvPr>
            <p:ph type="sldImg"/>
          </p:nvPr>
        </p:nvSpPr>
        <p:spPr>
          <a:xfrm>
            <a:off x="87313" y="741363"/>
            <a:ext cx="6586537" cy="3705225"/>
          </a:xfrm>
          <a:ln/>
        </p:spPr>
      </p:sp>
      <p:sp>
        <p:nvSpPr>
          <p:cNvPr id="52228" name="Rectangle 3"/>
          <p:cNvSpPr>
            <a:spLocks noGrp="1" noChangeArrowheads="1"/>
          </p:cNvSpPr>
          <p:nvPr>
            <p:ph type="body" idx="1"/>
          </p:nvPr>
        </p:nvSpPr>
        <p:spPr>
          <a:noFill/>
          <a:ln/>
        </p:spPr>
        <p:txBody>
          <a:bodyPr/>
          <a:lstStyle/>
          <a:p>
            <a:pPr eaLnBrk="1" hangingPunct="1"/>
            <a:endParaRPr lang="tr-TR" altLang="tr-TR" smtClean="0">
              <a:latin typeface="Arial"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9C6F7165-3F3F-4AEF-90AD-61FBA5020117}" type="datetimeFigureOut">
              <a:rPr lang="tr-TR" smtClean="0"/>
              <a:pPr/>
              <a:t>29.11.2024</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3BF8EA4-8A69-4270-8123-1D095C65A064}" type="slidenum">
              <a:rPr lang="tr-TR" smtClean="0"/>
              <a:pPr/>
              <a:t>‹#›</a:t>
            </a:fld>
            <a:endParaRPr lang="tr-TR"/>
          </a:p>
        </p:txBody>
      </p:sp>
    </p:spTree>
    <p:extLst>
      <p:ext uri="{BB962C8B-B14F-4D97-AF65-F5344CB8AC3E}">
        <p14:creationId xmlns:p14="http://schemas.microsoft.com/office/powerpoint/2010/main" val="11574311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9C6F7165-3F3F-4AEF-90AD-61FBA5020117}" type="datetimeFigureOut">
              <a:rPr lang="tr-TR" smtClean="0"/>
              <a:pPr/>
              <a:t>29.11.2024</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3BF8EA4-8A69-4270-8123-1D095C65A064}" type="slidenum">
              <a:rPr lang="tr-TR" smtClean="0"/>
              <a:pPr/>
              <a:t>‹#›</a:t>
            </a:fld>
            <a:endParaRPr lang="tr-TR"/>
          </a:p>
        </p:txBody>
      </p:sp>
    </p:spTree>
    <p:extLst>
      <p:ext uri="{BB962C8B-B14F-4D97-AF65-F5344CB8AC3E}">
        <p14:creationId xmlns:p14="http://schemas.microsoft.com/office/powerpoint/2010/main" val="25922263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9C6F7165-3F3F-4AEF-90AD-61FBA5020117}" type="datetimeFigureOut">
              <a:rPr lang="tr-TR" smtClean="0"/>
              <a:pPr/>
              <a:t>29.11.2024</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3BF8EA4-8A69-4270-8123-1D095C65A064}" type="slidenum">
              <a:rPr lang="tr-TR" smtClean="0"/>
              <a:pPr/>
              <a:t>‹#›</a:t>
            </a:fld>
            <a:endParaRPr lang="tr-TR"/>
          </a:p>
        </p:txBody>
      </p:sp>
    </p:spTree>
    <p:extLst>
      <p:ext uri="{BB962C8B-B14F-4D97-AF65-F5344CB8AC3E}">
        <p14:creationId xmlns:p14="http://schemas.microsoft.com/office/powerpoint/2010/main" val="34939323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9C6F7165-3F3F-4AEF-90AD-61FBA5020117}" type="datetimeFigureOut">
              <a:rPr lang="tr-TR" smtClean="0"/>
              <a:pPr/>
              <a:t>29.11.2024</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3BF8EA4-8A69-4270-8123-1D095C65A064}" type="slidenum">
              <a:rPr lang="tr-TR" smtClean="0"/>
              <a:pPr/>
              <a:t>‹#›</a:t>
            </a:fld>
            <a:endParaRPr lang="tr-TR"/>
          </a:p>
        </p:txBody>
      </p:sp>
    </p:spTree>
    <p:extLst>
      <p:ext uri="{BB962C8B-B14F-4D97-AF65-F5344CB8AC3E}">
        <p14:creationId xmlns:p14="http://schemas.microsoft.com/office/powerpoint/2010/main" val="33449527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9C6F7165-3F3F-4AEF-90AD-61FBA5020117}" type="datetimeFigureOut">
              <a:rPr lang="tr-TR" smtClean="0"/>
              <a:pPr/>
              <a:t>29.11.2024</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3BF8EA4-8A69-4270-8123-1D095C65A064}" type="slidenum">
              <a:rPr lang="tr-TR" smtClean="0"/>
              <a:pPr/>
              <a:t>‹#›</a:t>
            </a:fld>
            <a:endParaRPr lang="tr-TR"/>
          </a:p>
        </p:txBody>
      </p:sp>
    </p:spTree>
    <p:extLst>
      <p:ext uri="{BB962C8B-B14F-4D97-AF65-F5344CB8AC3E}">
        <p14:creationId xmlns:p14="http://schemas.microsoft.com/office/powerpoint/2010/main" val="28132601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9C6F7165-3F3F-4AEF-90AD-61FBA5020117}" type="datetimeFigureOut">
              <a:rPr lang="tr-TR" smtClean="0"/>
              <a:pPr/>
              <a:t>29.11.2024</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B3BF8EA4-8A69-4270-8123-1D095C65A064}" type="slidenum">
              <a:rPr lang="tr-TR" smtClean="0"/>
              <a:pPr/>
              <a:t>‹#›</a:t>
            </a:fld>
            <a:endParaRPr lang="tr-TR"/>
          </a:p>
        </p:txBody>
      </p:sp>
    </p:spTree>
    <p:extLst>
      <p:ext uri="{BB962C8B-B14F-4D97-AF65-F5344CB8AC3E}">
        <p14:creationId xmlns:p14="http://schemas.microsoft.com/office/powerpoint/2010/main" val="30902817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9C6F7165-3F3F-4AEF-90AD-61FBA5020117}" type="datetimeFigureOut">
              <a:rPr lang="tr-TR" smtClean="0"/>
              <a:pPr/>
              <a:t>29.11.2024</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B3BF8EA4-8A69-4270-8123-1D095C65A064}" type="slidenum">
              <a:rPr lang="tr-TR" smtClean="0"/>
              <a:pPr/>
              <a:t>‹#›</a:t>
            </a:fld>
            <a:endParaRPr lang="tr-TR"/>
          </a:p>
        </p:txBody>
      </p:sp>
    </p:spTree>
    <p:extLst>
      <p:ext uri="{BB962C8B-B14F-4D97-AF65-F5344CB8AC3E}">
        <p14:creationId xmlns:p14="http://schemas.microsoft.com/office/powerpoint/2010/main" val="16789775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9C6F7165-3F3F-4AEF-90AD-61FBA5020117}" type="datetimeFigureOut">
              <a:rPr lang="tr-TR" smtClean="0"/>
              <a:pPr/>
              <a:t>29.11.2024</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B3BF8EA4-8A69-4270-8123-1D095C65A064}" type="slidenum">
              <a:rPr lang="tr-TR" smtClean="0"/>
              <a:pPr/>
              <a:t>‹#›</a:t>
            </a:fld>
            <a:endParaRPr lang="tr-TR"/>
          </a:p>
        </p:txBody>
      </p:sp>
    </p:spTree>
    <p:extLst>
      <p:ext uri="{BB962C8B-B14F-4D97-AF65-F5344CB8AC3E}">
        <p14:creationId xmlns:p14="http://schemas.microsoft.com/office/powerpoint/2010/main" val="10192882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9C6F7165-3F3F-4AEF-90AD-61FBA5020117}" type="datetimeFigureOut">
              <a:rPr lang="tr-TR" smtClean="0"/>
              <a:pPr/>
              <a:t>29.11.2024</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B3BF8EA4-8A69-4270-8123-1D095C65A064}" type="slidenum">
              <a:rPr lang="tr-TR" smtClean="0"/>
              <a:pPr/>
              <a:t>‹#›</a:t>
            </a:fld>
            <a:endParaRPr lang="tr-TR"/>
          </a:p>
        </p:txBody>
      </p:sp>
    </p:spTree>
    <p:extLst>
      <p:ext uri="{BB962C8B-B14F-4D97-AF65-F5344CB8AC3E}">
        <p14:creationId xmlns:p14="http://schemas.microsoft.com/office/powerpoint/2010/main" val="26803159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9C6F7165-3F3F-4AEF-90AD-61FBA5020117}" type="datetimeFigureOut">
              <a:rPr lang="tr-TR" smtClean="0"/>
              <a:pPr/>
              <a:t>29.11.2024</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B3BF8EA4-8A69-4270-8123-1D095C65A064}" type="slidenum">
              <a:rPr lang="tr-TR" smtClean="0"/>
              <a:pPr/>
              <a:t>‹#›</a:t>
            </a:fld>
            <a:endParaRPr lang="tr-TR"/>
          </a:p>
        </p:txBody>
      </p:sp>
    </p:spTree>
    <p:extLst>
      <p:ext uri="{BB962C8B-B14F-4D97-AF65-F5344CB8AC3E}">
        <p14:creationId xmlns:p14="http://schemas.microsoft.com/office/powerpoint/2010/main" val="19283619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9C6F7165-3F3F-4AEF-90AD-61FBA5020117}" type="datetimeFigureOut">
              <a:rPr lang="tr-TR" smtClean="0"/>
              <a:pPr/>
              <a:t>29.11.2024</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B3BF8EA4-8A69-4270-8123-1D095C65A064}" type="slidenum">
              <a:rPr lang="tr-TR" smtClean="0"/>
              <a:pPr/>
              <a:t>‹#›</a:t>
            </a:fld>
            <a:endParaRPr lang="tr-TR"/>
          </a:p>
        </p:txBody>
      </p:sp>
    </p:spTree>
    <p:extLst>
      <p:ext uri="{BB962C8B-B14F-4D97-AF65-F5344CB8AC3E}">
        <p14:creationId xmlns:p14="http://schemas.microsoft.com/office/powerpoint/2010/main" val="21740360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a:blip>
          <a:srcRect/>
          <a:stretch>
            <a:fillRect/>
          </a:stretch>
        </a:blipFill>
        <a:effectLst/>
      </p:bgPr>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C6F7165-3F3F-4AEF-90AD-61FBA5020117}" type="datetimeFigureOut">
              <a:rPr lang="tr-TR" smtClean="0"/>
              <a:pPr/>
              <a:t>29.11.2024</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3BF8EA4-8A69-4270-8123-1D095C65A064}" type="slidenum">
              <a:rPr lang="tr-TR" smtClean="0"/>
              <a:pPr/>
              <a:t>‹#›</a:t>
            </a:fld>
            <a:endParaRPr lang="tr-TR"/>
          </a:p>
        </p:txBody>
      </p:sp>
    </p:spTree>
    <p:extLst>
      <p:ext uri="{BB962C8B-B14F-4D97-AF65-F5344CB8AC3E}">
        <p14:creationId xmlns:p14="http://schemas.microsoft.com/office/powerpoint/2010/main" val="64718059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chart" Target="../charts/chart4.xml"/></Relationships>
</file>

<file path=ppt/slides/_rels/slide12.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1.xml"/><Relationship Id="rId1" Type="http://schemas.openxmlformats.org/officeDocument/2006/relationships/vmlDrawing" Target="../drawings/vmlDrawing2.vml"/><Relationship Id="rId6" Type="http://schemas.openxmlformats.org/officeDocument/2006/relationships/chart" Target="../charts/chart6.xml"/><Relationship Id="rId5" Type="http://schemas.openxmlformats.org/officeDocument/2006/relationships/image" Target="../media/image5.png"/><Relationship Id="rId4" Type="http://schemas.openxmlformats.org/officeDocument/2006/relationships/oleObject" Target="../embeddings/oleObject3.bin"/></Relationships>
</file>

<file path=ppt/slides/_rels/slide14.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1.xml"/><Relationship Id="rId1" Type="http://schemas.openxmlformats.org/officeDocument/2006/relationships/vmlDrawing" Target="../drawings/vmlDrawing3.vml"/><Relationship Id="rId5" Type="http://schemas.openxmlformats.org/officeDocument/2006/relationships/image" Target="../media/image6.png"/><Relationship Id="rId4" Type="http://schemas.openxmlformats.org/officeDocument/2006/relationships/oleObject" Target="../embeddings/oleObject4.bin"/></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8" Type="http://schemas.openxmlformats.org/officeDocument/2006/relationships/chart" Target="../charts/chart1.xml"/><Relationship Id="rId3" Type="http://schemas.openxmlformats.org/officeDocument/2006/relationships/notesSlide" Target="../notesSlides/notesSlide5.xml"/><Relationship Id="rId7" Type="http://schemas.openxmlformats.org/officeDocument/2006/relationships/image" Target="../media/image4.png"/><Relationship Id="rId2" Type="http://schemas.openxmlformats.org/officeDocument/2006/relationships/slideLayout" Target="../slideLayouts/slideLayout1.xml"/><Relationship Id="rId1" Type="http://schemas.openxmlformats.org/officeDocument/2006/relationships/vmlDrawing" Target="../drawings/vmlDrawing1.vml"/><Relationship Id="rId6" Type="http://schemas.openxmlformats.org/officeDocument/2006/relationships/oleObject" Target="../embeddings/oleObject2.bin"/><Relationship Id="rId5" Type="http://schemas.openxmlformats.org/officeDocument/2006/relationships/image" Target="../media/image3.png"/><Relationship Id="rId4" Type="http://schemas.openxmlformats.org/officeDocument/2006/relationships/oleObject" Target="../embeddings/oleObject1.bin"/></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Rectangle 1"/>
          <p:cNvSpPr/>
          <p:nvPr/>
        </p:nvSpPr>
        <p:spPr>
          <a:xfrm>
            <a:off x="1" y="4044780"/>
            <a:ext cx="12191999" cy="584775"/>
          </a:xfrm>
          <a:prstGeom prst="rect">
            <a:avLst/>
          </a:prstGeom>
        </p:spPr>
        <p:txBody>
          <a:bodyPr wrap="square">
            <a:spAutoFit/>
          </a:bodyPr>
          <a:lstStyle/>
          <a:p>
            <a:pPr algn="ctr"/>
            <a:r>
              <a:rPr lang="tr-TR" sz="3200" b="1" dirty="0" smtClean="0">
                <a:solidFill>
                  <a:schemeClr val="tx1">
                    <a:lumMod val="85000"/>
                    <a:lumOff val="15000"/>
                  </a:schemeClr>
                </a:solidFill>
                <a:latin typeface="Montserrat Alternates" panose="00000500000000000000" pitchFamily="50" charset="-94"/>
              </a:rPr>
              <a:t>İDARİ VE MALİ İŞLER DAİRE BAŞKANLIĞI </a:t>
            </a:r>
            <a:endParaRPr lang="tr-TR" sz="3200" b="1" dirty="0">
              <a:solidFill>
                <a:schemeClr val="tx1">
                  <a:lumMod val="85000"/>
                  <a:lumOff val="15000"/>
                </a:schemeClr>
              </a:solidFill>
              <a:latin typeface="Montserrat Alternates" panose="00000500000000000000" pitchFamily="50" charset="-94"/>
            </a:endParaRPr>
          </a:p>
        </p:txBody>
      </p:sp>
      <p:sp>
        <p:nvSpPr>
          <p:cNvPr id="3" name="2 Dikdörtgen"/>
          <p:cNvSpPr/>
          <p:nvPr/>
        </p:nvSpPr>
        <p:spPr>
          <a:xfrm>
            <a:off x="2899719" y="4868386"/>
            <a:ext cx="6096000" cy="1569660"/>
          </a:xfrm>
          <a:prstGeom prst="rect">
            <a:avLst/>
          </a:prstGeom>
        </p:spPr>
        <p:txBody>
          <a:bodyPr>
            <a:spAutoFit/>
          </a:bodyPr>
          <a:lstStyle/>
          <a:p>
            <a:pPr algn="ctr">
              <a:defRPr/>
            </a:pPr>
            <a:r>
              <a:rPr lang="tr-TR" sz="3200" b="1" dirty="0" smtClean="0">
                <a:latin typeface="Garamond" pitchFamily="18" charset="0"/>
              </a:rPr>
              <a:t>BRİFİNG RAPORU</a:t>
            </a:r>
          </a:p>
          <a:p>
            <a:pPr algn="ctr">
              <a:defRPr/>
            </a:pPr>
            <a:r>
              <a:rPr lang="tr-TR" sz="3200" b="1" dirty="0" smtClean="0">
                <a:latin typeface="Garamond" pitchFamily="18" charset="0"/>
              </a:rPr>
              <a:t>2021</a:t>
            </a:r>
          </a:p>
          <a:p>
            <a:pPr algn="ctr">
              <a:defRPr/>
            </a:pPr>
            <a:r>
              <a:rPr lang="tr-TR" sz="3200" b="1" dirty="0" smtClean="0">
                <a:latin typeface="Garamond" pitchFamily="18" charset="0"/>
              </a:rPr>
              <a:t> </a:t>
            </a:r>
            <a:r>
              <a:rPr lang="tr-TR" b="1" dirty="0" smtClean="0">
                <a:latin typeface="Garamond" pitchFamily="18" charset="0"/>
              </a:rPr>
              <a:t>(31.12.2021 İtibariyle)</a:t>
            </a:r>
            <a:endParaRPr lang="tr-TR" dirty="0"/>
          </a:p>
        </p:txBody>
      </p:sp>
    </p:spTree>
    <p:extLst>
      <p:ext uri="{BB962C8B-B14F-4D97-AF65-F5344CB8AC3E}">
        <p14:creationId xmlns:p14="http://schemas.microsoft.com/office/powerpoint/2010/main" val="286546010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52" name="Rectangle 22"/>
          <p:cNvSpPr>
            <a:spLocks noGrp="1" noChangeArrowheads="1"/>
          </p:cNvSpPr>
          <p:nvPr>
            <p:ph type="sldNum" sz="quarter" idx="12"/>
          </p:nvPr>
        </p:nvSpPr>
        <p:spPr bwMode="auto">
          <a:noFill/>
          <a:ln>
            <a:miter lim="800000"/>
            <a:headEnd/>
            <a:tailEnd/>
          </a:ln>
        </p:spPr>
        <p:txBody>
          <a:bodyPr/>
          <a:lstStyle/>
          <a:p>
            <a:fld id="{78CE6BE4-6B83-4090-9592-2D28C2F13BE4}" type="slidenum">
              <a:rPr lang="tr-TR" altLang="tr-TR" smtClean="0"/>
              <a:pPr/>
              <a:t>10</a:t>
            </a:fld>
            <a:endParaRPr lang="tr-TR" altLang="tr-TR" smtClean="0"/>
          </a:p>
        </p:txBody>
      </p:sp>
      <p:sp>
        <p:nvSpPr>
          <p:cNvPr id="2054" name="Rectangle 22"/>
          <p:cNvSpPr txBox="1">
            <a:spLocks noGrp="1" noChangeArrowheads="1"/>
          </p:cNvSpPr>
          <p:nvPr/>
        </p:nvSpPr>
        <p:spPr bwMode="auto">
          <a:xfrm>
            <a:off x="8737600" y="6248400"/>
            <a:ext cx="2844800" cy="457200"/>
          </a:xfrm>
          <a:prstGeom prst="rect">
            <a:avLst/>
          </a:prstGeom>
          <a:noFill/>
          <a:ln w="9525">
            <a:noFill/>
            <a:miter lim="800000"/>
            <a:headEnd/>
            <a:tailEnd/>
          </a:ln>
        </p:spPr>
        <p:txBody>
          <a:bodyPr anchor="b"/>
          <a:lstStyle/>
          <a:p>
            <a:pPr algn="r" eaLnBrk="1" hangingPunct="1"/>
            <a:fld id="{1A1090F9-5D78-4478-8CC6-07E0F8B2413B}" type="slidenum">
              <a:rPr lang="tr-TR" altLang="tr-TR" sz="1200"/>
              <a:pPr algn="r" eaLnBrk="1" hangingPunct="1"/>
              <a:t>10</a:t>
            </a:fld>
            <a:endParaRPr lang="tr-TR" altLang="tr-TR" sz="1200"/>
          </a:p>
        </p:txBody>
      </p:sp>
      <p:sp>
        <p:nvSpPr>
          <p:cNvPr id="2056" name="Text Box 164"/>
          <p:cNvSpPr txBox="1">
            <a:spLocks noChangeArrowheads="1"/>
          </p:cNvSpPr>
          <p:nvPr/>
        </p:nvSpPr>
        <p:spPr bwMode="auto">
          <a:xfrm>
            <a:off x="1566335" y="617840"/>
            <a:ext cx="9134617" cy="2723823"/>
          </a:xfrm>
          <a:prstGeom prst="rect">
            <a:avLst/>
          </a:prstGeom>
          <a:noFill/>
          <a:ln w="9525">
            <a:noFill/>
            <a:miter lim="800000"/>
            <a:headEnd/>
            <a:tailEnd/>
          </a:ln>
        </p:spPr>
        <p:txBody>
          <a:bodyPr wrap="square">
            <a:spAutoFit/>
          </a:bodyPr>
          <a:lstStyle/>
          <a:p>
            <a:pPr eaLnBrk="1" hangingPunct="1">
              <a:spcBef>
                <a:spcPct val="50000"/>
              </a:spcBef>
            </a:pPr>
            <a:r>
              <a:rPr lang="tr-TR" altLang="tr-TR" b="1" dirty="0">
                <a:latin typeface="Arial" pitchFamily="34" charset="0"/>
              </a:rPr>
              <a:t>TÜKETİME YÖNELİK MAL VE MALZEME ALIMLARI (03.2</a:t>
            </a:r>
            <a:r>
              <a:rPr lang="tr-TR" altLang="tr-TR" b="1" dirty="0" smtClean="0">
                <a:latin typeface="Arial" pitchFamily="34" charset="0"/>
              </a:rPr>
              <a:t>)</a:t>
            </a:r>
          </a:p>
          <a:p>
            <a:pPr eaLnBrk="1" hangingPunct="1">
              <a:spcBef>
                <a:spcPct val="50000"/>
              </a:spcBef>
            </a:pPr>
            <a:endParaRPr lang="tr-TR" altLang="tr-TR" b="1" dirty="0" smtClean="0">
              <a:latin typeface="Arial" pitchFamily="34" charset="0"/>
            </a:endParaRPr>
          </a:p>
          <a:p>
            <a:pPr eaLnBrk="1" hangingPunct="1">
              <a:spcBef>
                <a:spcPct val="50000"/>
              </a:spcBef>
            </a:pPr>
            <a:r>
              <a:rPr lang="tr-TR" altLang="tr-TR" b="1" dirty="0" smtClean="0">
                <a:latin typeface="Arial" pitchFamily="34" charset="0"/>
              </a:rPr>
              <a:t>Tüm </a:t>
            </a:r>
            <a:r>
              <a:rPr lang="tr-TR" altLang="tr-TR" b="1" dirty="0">
                <a:latin typeface="Arial" pitchFamily="34" charset="0"/>
              </a:rPr>
              <a:t>Tüketim Malzeme Alımları (Elektrik, Doğal Gaz, Yakıt,  </a:t>
            </a:r>
            <a:r>
              <a:rPr lang="tr-TR" altLang="tr-TR" b="1" dirty="0" smtClean="0">
                <a:latin typeface="Arial" pitchFamily="34" charset="0"/>
              </a:rPr>
              <a:t>Temizlik </a:t>
            </a:r>
            <a:r>
              <a:rPr lang="tr-TR" altLang="tr-TR" b="1" dirty="0">
                <a:latin typeface="Arial" pitchFamily="34" charset="0"/>
              </a:rPr>
              <a:t>malzemesi, Kırtasiye Malzemesi vb)</a:t>
            </a:r>
          </a:p>
          <a:p>
            <a:pPr eaLnBrk="1" hangingPunct="1">
              <a:spcBef>
                <a:spcPct val="50000"/>
              </a:spcBef>
            </a:pPr>
            <a:endParaRPr lang="tr-TR" altLang="tr-TR" b="1" dirty="0">
              <a:latin typeface="Arial" pitchFamily="34" charset="0"/>
            </a:endParaRPr>
          </a:p>
          <a:p>
            <a:pPr eaLnBrk="1" hangingPunct="1">
              <a:spcBef>
                <a:spcPct val="50000"/>
              </a:spcBef>
            </a:pPr>
            <a:r>
              <a:rPr lang="tr-TR" altLang="tr-TR" b="1" dirty="0">
                <a:latin typeface="Arial" pitchFamily="34" charset="0"/>
              </a:rPr>
              <a:t> </a:t>
            </a:r>
          </a:p>
          <a:p>
            <a:pPr eaLnBrk="1" hangingPunct="1">
              <a:spcBef>
                <a:spcPct val="50000"/>
              </a:spcBef>
            </a:pPr>
            <a:endParaRPr lang="tr-TR" altLang="tr-TR" b="1" dirty="0">
              <a:latin typeface="Arial" pitchFamily="34" charset="0"/>
            </a:endParaRPr>
          </a:p>
        </p:txBody>
      </p:sp>
      <p:graphicFrame>
        <p:nvGraphicFramePr>
          <p:cNvPr id="10" name="9 Tablo"/>
          <p:cNvGraphicFramePr>
            <a:graphicFrameLocks noGrp="1"/>
          </p:cNvGraphicFramePr>
          <p:nvPr>
            <p:extLst>
              <p:ext uri="{D42A27DB-BD31-4B8C-83A1-F6EECF244321}">
                <p14:modId xmlns:p14="http://schemas.microsoft.com/office/powerpoint/2010/main" val="3146052455"/>
              </p:ext>
            </p:extLst>
          </p:nvPr>
        </p:nvGraphicFramePr>
        <p:xfrm>
          <a:off x="1562159" y="2817299"/>
          <a:ext cx="6432549" cy="1854200"/>
        </p:xfrm>
        <a:graphic>
          <a:graphicData uri="http://schemas.openxmlformats.org/drawingml/2006/table">
            <a:tbl>
              <a:tblPr firstRow="1" bandRow="1">
                <a:tableStyleId>{5C22544A-7EE6-4342-B048-85BDC9FD1C3A}</a:tableStyleId>
              </a:tblPr>
              <a:tblGrid>
                <a:gridCol w="1919793">
                  <a:extLst>
                    <a:ext uri="{9D8B030D-6E8A-4147-A177-3AD203B41FA5}">
                      <a16:colId xmlns:a16="http://schemas.microsoft.com/office/drawing/2014/main" val="20000"/>
                    </a:ext>
                  </a:extLst>
                </a:gridCol>
                <a:gridCol w="2400403">
                  <a:extLst>
                    <a:ext uri="{9D8B030D-6E8A-4147-A177-3AD203B41FA5}">
                      <a16:colId xmlns:a16="http://schemas.microsoft.com/office/drawing/2014/main" val="20001"/>
                    </a:ext>
                  </a:extLst>
                </a:gridCol>
                <a:gridCol w="2112353">
                  <a:extLst>
                    <a:ext uri="{9D8B030D-6E8A-4147-A177-3AD203B41FA5}">
                      <a16:colId xmlns:a16="http://schemas.microsoft.com/office/drawing/2014/main" val="20002"/>
                    </a:ext>
                  </a:extLst>
                </a:gridCol>
              </a:tblGrid>
              <a:tr h="370840">
                <a:tc>
                  <a:txBody>
                    <a:bodyPr/>
                    <a:lstStyle/>
                    <a:p>
                      <a:endParaRPr lang="tr-TR" dirty="0">
                        <a:solidFill>
                          <a:schemeClr val="tx1"/>
                        </a:solidFill>
                      </a:endParaRPr>
                    </a:p>
                  </a:txBody>
                  <a:tcPr marL="121927" marR="121927"/>
                </a:tc>
                <a:tc>
                  <a:txBody>
                    <a:bodyPr/>
                    <a:lstStyle/>
                    <a:p>
                      <a:pPr algn="ctr"/>
                      <a:r>
                        <a:rPr lang="tr-TR" dirty="0" smtClean="0"/>
                        <a:t>2020</a:t>
                      </a:r>
                      <a:endParaRPr lang="tr-TR" dirty="0"/>
                    </a:p>
                  </a:txBody>
                  <a:tcPr marL="121927" marR="121927"/>
                </a:tc>
                <a:tc>
                  <a:txBody>
                    <a:bodyPr/>
                    <a:lstStyle/>
                    <a:p>
                      <a:pPr algn="ctr"/>
                      <a:r>
                        <a:rPr lang="tr-TR" dirty="0" smtClean="0"/>
                        <a:t>2021</a:t>
                      </a:r>
                      <a:endParaRPr lang="tr-TR" dirty="0"/>
                    </a:p>
                  </a:txBody>
                  <a:tcPr marL="121927" marR="121927"/>
                </a:tc>
                <a:extLst>
                  <a:ext uri="{0D108BD9-81ED-4DB2-BD59-A6C34878D82A}">
                    <a16:rowId xmlns:a16="http://schemas.microsoft.com/office/drawing/2014/main" val="10000"/>
                  </a:ext>
                </a:extLst>
              </a:tr>
              <a:tr h="370840">
                <a:tc>
                  <a:txBody>
                    <a:bodyPr/>
                    <a:lstStyle/>
                    <a:p>
                      <a:r>
                        <a:rPr lang="tr-TR" dirty="0" smtClean="0">
                          <a:solidFill>
                            <a:schemeClr val="tx1"/>
                          </a:solidFill>
                        </a:rPr>
                        <a:t>Toplam Ödenek</a:t>
                      </a:r>
                      <a:endParaRPr lang="tr-TR" dirty="0">
                        <a:solidFill>
                          <a:schemeClr val="tx1"/>
                        </a:solidFill>
                      </a:endParaRPr>
                    </a:p>
                  </a:txBody>
                  <a:tcPr marL="121927" marR="121927"/>
                </a:tc>
                <a:tc>
                  <a:txBody>
                    <a:bodyPr/>
                    <a:lstStyle/>
                    <a:p>
                      <a:r>
                        <a:rPr lang="tr-TR" dirty="0" smtClean="0"/>
                        <a:t>6.556.000,00</a:t>
                      </a:r>
                      <a:endParaRPr lang="tr-TR" dirty="0"/>
                    </a:p>
                  </a:txBody>
                  <a:tcPr marL="121927" marR="121927"/>
                </a:tc>
                <a:tc>
                  <a:txBody>
                    <a:bodyPr/>
                    <a:lstStyle/>
                    <a:p>
                      <a:r>
                        <a:rPr lang="tr-TR" dirty="0" smtClean="0"/>
                        <a:t>7.369.800,00</a:t>
                      </a:r>
                      <a:endParaRPr lang="tr-TR" dirty="0"/>
                    </a:p>
                  </a:txBody>
                  <a:tcPr marL="121927" marR="121927"/>
                </a:tc>
                <a:extLst>
                  <a:ext uri="{0D108BD9-81ED-4DB2-BD59-A6C34878D82A}">
                    <a16:rowId xmlns:a16="http://schemas.microsoft.com/office/drawing/2014/main" val="10001"/>
                  </a:ext>
                </a:extLst>
              </a:tr>
              <a:tr h="370840">
                <a:tc>
                  <a:txBody>
                    <a:bodyPr/>
                    <a:lstStyle/>
                    <a:p>
                      <a:r>
                        <a:rPr lang="tr-TR" dirty="0" smtClean="0"/>
                        <a:t>Harcama</a:t>
                      </a:r>
                      <a:endParaRPr lang="tr-TR" dirty="0"/>
                    </a:p>
                  </a:txBody>
                  <a:tcPr marL="121927" marR="121927"/>
                </a:tc>
                <a:tc>
                  <a:txBody>
                    <a:bodyPr/>
                    <a:lstStyle/>
                    <a:p>
                      <a:r>
                        <a:rPr lang="tr-TR" dirty="0" smtClean="0"/>
                        <a:t>6.487.619,01</a:t>
                      </a:r>
                      <a:endParaRPr lang="tr-TR" dirty="0"/>
                    </a:p>
                  </a:txBody>
                  <a:tcPr marL="121927" marR="121927"/>
                </a:tc>
                <a:tc>
                  <a:txBody>
                    <a:bodyPr/>
                    <a:lstStyle/>
                    <a:p>
                      <a:r>
                        <a:rPr lang="tr-TR" dirty="0" smtClean="0"/>
                        <a:t>7.134.261,97</a:t>
                      </a:r>
                      <a:endParaRPr lang="tr-TR" dirty="0"/>
                    </a:p>
                  </a:txBody>
                  <a:tcPr marL="121927" marR="121927"/>
                </a:tc>
                <a:extLst>
                  <a:ext uri="{0D108BD9-81ED-4DB2-BD59-A6C34878D82A}">
                    <a16:rowId xmlns:a16="http://schemas.microsoft.com/office/drawing/2014/main" val="10002"/>
                  </a:ext>
                </a:extLst>
              </a:tr>
              <a:tr h="370840">
                <a:tc>
                  <a:txBody>
                    <a:bodyPr/>
                    <a:lstStyle/>
                    <a:p>
                      <a:r>
                        <a:rPr lang="tr-TR" dirty="0" smtClean="0"/>
                        <a:t>Kalan</a:t>
                      </a:r>
                      <a:endParaRPr lang="tr-TR" dirty="0"/>
                    </a:p>
                  </a:txBody>
                  <a:tcPr marL="121927" marR="121927"/>
                </a:tc>
                <a:tc>
                  <a:txBody>
                    <a:bodyPr/>
                    <a:lstStyle/>
                    <a:p>
                      <a:r>
                        <a:rPr lang="tr-TR" dirty="0" smtClean="0"/>
                        <a:t>68.380,99</a:t>
                      </a:r>
                      <a:endParaRPr lang="tr-TR" dirty="0"/>
                    </a:p>
                  </a:txBody>
                  <a:tcPr marL="121927" marR="121927"/>
                </a:tc>
                <a:tc>
                  <a:txBody>
                    <a:bodyPr/>
                    <a:lstStyle/>
                    <a:p>
                      <a:r>
                        <a:rPr lang="tr-TR" dirty="0" smtClean="0"/>
                        <a:t>235.538,03</a:t>
                      </a:r>
                      <a:endParaRPr lang="tr-TR" dirty="0"/>
                    </a:p>
                  </a:txBody>
                  <a:tcPr marL="121927" marR="121927"/>
                </a:tc>
                <a:extLst>
                  <a:ext uri="{0D108BD9-81ED-4DB2-BD59-A6C34878D82A}">
                    <a16:rowId xmlns:a16="http://schemas.microsoft.com/office/drawing/2014/main" val="10003"/>
                  </a:ext>
                </a:extLst>
              </a:tr>
              <a:tr h="370840">
                <a:tc>
                  <a:txBody>
                    <a:bodyPr/>
                    <a:lstStyle/>
                    <a:p>
                      <a:r>
                        <a:rPr lang="tr-TR" dirty="0" smtClean="0"/>
                        <a:t>Yüzdelik</a:t>
                      </a:r>
                      <a:endParaRPr lang="tr-TR" dirty="0"/>
                    </a:p>
                  </a:txBody>
                  <a:tcPr marL="121927" marR="121927"/>
                </a:tc>
                <a:tc>
                  <a:txBody>
                    <a:bodyPr/>
                    <a:lstStyle/>
                    <a:p>
                      <a:r>
                        <a:rPr lang="tr-TR" dirty="0" smtClean="0"/>
                        <a:t>% 98</a:t>
                      </a:r>
                      <a:endParaRPr lang="tr-TR" dirty="0"/>
                    </a:p>
                  </a:txBody>
                  <a:tcPr marL="121927" marR="121927"/>
                </a:tc>
                <a:tc>
                  <a:txBody>
                    <a:bodyPr/>
                    <a:lstStyle/>
                    <a:p>
                      <a:r>
                        <a:rPr lang="tr-TR" dirty="0" smtClean="0"/>
                        <a:t>% 97</a:t>
                      </a:r>
                      <a:endParaRPr lang="tr-TR" dirty="0"/>
                    </a:p>
                  </a:txBody>
                  <a:tcPr marL="121927" marR="121927"/>
                </a:tc>
                <a:extLst>
                  <a:ext uri="{0D108BD9-81ED-4DB2-BD59-A6C34878D82A}">
                    <a16:rowId xmlns:a16="http://schemas.microsoft.com/office/drawing/2014/main" val="10004"/>
                  </a:ext>
                </a:extLst>
              </a:tr>
            </a:tbl>
          </a:graphicData>
        </a:graphic>
      </p:graphicFrame>
      <p:graphicFrame>
        <p:nvGraphicFramePr>
          <p:cNvPr id="8" name="7 Grafik"/>
          <p:cNvGraphicFramePr/>
          <p:nvPr>
            <p:extLst>
              <p:ext uri="{D42A27DB-BD31-4B8C-83A1-F6EECF244321}">
                <p14:modId xmlns:p14="http://schemas.microsoft.com/office/powerpoint/2010/main" val="3496633480"/>
              </p:ext>
            </p:extLst>
          </p:nvPr>
        </p:nvGraphicFramePr>
        <p:xfrm>
          <a:off x="8147221" y="2537254"/>
          <a:ext cx="3723503" cy="2421924"/>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bg>
      <p:bgPr>
        <a:pattFill prst="pct5">
          <a:fgClr>
            <a:schemeClr val="accent1">
              <a:tint val="40000"/>
            </a:schemeClr>
          </a:fgClr>
          <a:bgClr>
            <a:schemeClr val="bg1"/>
          </a:bgClr>
        </a:pattFill>
        <a:effectLst/>
      </p:bgPr>
    </p:bg>
    <p:spTree>
      <p:nvGrpSpPr>
        <p:cNvPr id="1" name=""/>
        <p:cNvGrpSpPr/>
        <p:nvPr/>
      </p:nvGrpSpPr>
      <p:grpSpPr>
        <a:xfrm>
          <a:off x="0" y="0"/>
          <a:ext cx="0" cy="0"/>
          <a:chOff x="0" y="0"/>
          <a:chExt cx="0" cy="0"/>
        </a:xfrm>
      </p:grpSpPr>
      <p:sp>
        <p:nvSpPr>
          <p:cNvPr id="3075" name="Rectangle 22"/>
          <p:cNvSpPr>
            <a:spLocks noGrp="1" noChangeArrowheads="1"/>
          </p:cNvSpPr>
          <p:nvPr>
            <p:ph type="sldNum" sz="quarter" idx="12"/>
          </p:nvPr>
        </p:nvSpPr>
        <p:spPr bwMode="auto">
          <a:noFill/>
          <a:ln>
            <a:miter lim="800000"/>
            <a:headEnd/>
            <a:tailEnd/>
          </a:ln>
        </p:spPr>
        <p:txBody>
          <a:bodyPr/>
          <a:lstStyle/>
          <a:p>
            <a:fld id="{8BC9E252-989F-4C6C-8EAD-DD54FF6173E8}" type="slidenum">
              <a:rPr lang="tr-TR" altLang="tr-TR" smtClean="0"/>
              <a:pPr/>
              <a:t>11</a:t>
            </a:fld>
            <a:endParaRPr lang="tr-TR" altLang="tr-TR" smtClean="0"/>
          </a:p>
        </p:txBody>
      </p:sp>
      <p:sp>
        <p:nvSpPr>
          <p:cNvPr id="3077" name="Rectangle 22"/>
          <p:cNvSpPr txBox="1">
            <a:spLocks noGrp="1" noChangeArrowheads="1"/>
          </p:cNvSpPr>
          <p:nvPr/>
        </p:nvSpPr>
        <p:spPr bwMode="auto">
          <a:xfrm>
            <a:off x="8737600" y="6248400"/>
            <a:ext cx="2844800" cy="457200"/>
          </a:xfrm>
          <a:prstGeom prst="rect">
            <a:avLst/>
          </a:prstGeom>
          <a:noFill/>
          <a:ln w="9525">
            <a:noFill/>
            <a:miter lim="800000"/>
            <a:headEnd/>
            <a:tailEnd/>
          </a:ln>
        </p:spPr>
        <p:txBody>
          <a:bodyPr anchor="b"/>
          <a:lstStyle/>
          <a:p>
            <a:pPr algn="r" eaLnBrk="1" hangingPunct="1"/>
            <a:fld id="{7726DD85-F6B7-421D-8CE0-16F3B95AC802}" type="slidenum">
              <a:rPr lang="tr-TR" altLang="tr-TR" sz="1200"/>
              <a:pPr algn="r" eaLnBrk="1" hangingPunct="1"/>
              <a:t>11</a:t>
            </a:fld>
            <a:endParaRPr lang="tr-TR" altLang="tr-TR" sz="1200"/>
          </a:p>
        </p:txBody>
      </p:sp>
      <p:sp>
        <p:nvSpPr>
          <p:cNvPr id="3079" name="Text Box 164"/>
          <p:cNvSpPr txBox="1">
            <a:spLocks noChangeArrowheads="1"/>
          </p:cNvSpPr>
          <p:nvPr/>
        </p:nvSpPr>
        <p:spPr bwMode="auto">
          <a:xfrm>
            <a:off x="1862897" y="679708"/>
            <a:ext cx="9120717" cy="1615827"/>
          </a:xfrm>
          <a:prstGeom prst="rect">
            <a:avLst/>
          </a:prstGeom>
          <a:noFill/>
          <a:ln w="9525">
            <a:noFill/>
            <a:miter lim="800000"/>
            <a:headEnd/>
            <a:tailEnd/>
          </a:ln>
        </p:spPr>
        <p:txBody>
          <a:bodyPr>
            <a:spAutoFit/>
          </a:bodyPr>
          <a:lstStyle/>
          <a:p>
            <a:pPr eaLnBrk="1" hangingPunct="1">
              <a:spcBef>
                <a:spcPct val="50000"/>
              </a:spcBef>
            </a:pPr>
            <a:r>
              <a:rPr lang="tr-TR" altLang="tr-TR" b="1" dirty="0">
                <a:latin typeface="Arial" pitchFamily="34" charset="0"/>
              </a:rPr>
              <a:t>HİZMET ALIMLARI (03.5</a:t>
            </a:r>
            <a:r>
              <a:rPr lang="tr-TR" altLang="tr-TR" b="1" dirty="0" smtClean="0">
                <a:latin typeface="Arial" pitchFamily="34" charset="0"/>
              </a:rPr>
              <a:t>)</a:t>
            </a:r>
          </a:p>
          <a:p>
            <a:pPr eaLnBrk="1" hangingPunct="1">
              <a:spcBef>
                <a:spcPct val="50000"/>
              </a:spcBef>
            </a:pPr>
            <a:endParaRPr lang="tr-TR" altLang="tr-TR" b="1" dirty="0" smtClean="0">
              <a:latin typeface="Arial" pitchFamily="34" charset="0"/>
            </a:endParaRPr>
          </a:p>
          <a:p>
            <a:pPr eaLnBrk="1" hangingPunct="1">
              <a:spcBef>
                <a:spcPct val="50000"/>
              </a:spcBef>
            </a:pPr>
            <a:endParaRPr lang="tr-TR" altLang="tr-TR" b="1" dirty="0">
              <a:latin typeface="Arial" pitchFamily="34" charset="0"/>
            </a:endParaRPr>
          </a:p>
          <a:p>
            <a:pPr eaLnBrk="1" hangingPunct="1">
              <a:spcBef>
                <a:spcPct val="50000"/>
              </a:spcBef>
            </a:pPr>
            <a:r>
              <a:rPr lang="tr-TR" altLang="tr-TR" b="1" dirty="0">
                <a:latin typeface="Arial" pitchFamily="34" charset="0"/>
              </a:rPr>
              <a:t>Hizmete Dayalı </a:t>
            </a:r>
            <a:r>
              <a:rPr lang="tr-TR" altLang="tr-TR" b="1" dirty="0" smtClean="0">
                <a:latin typeface="Arial" pitchFamily="34" charset="0"/>
              </a:rPr>
              <a:t>ödemeler, </a:t>
            </a:r>
            <a:r>
              <a:rPr lang="tr-TR" altLang="tr-TR" b="1" dirty="0">
                <a:latin typeface="Arial" pitchFamily="34" charset="0"/>
              </a:rPr>
              <a:t>İlan Bedelleri, Haberleşme Giderleri vb ödemeler</a:t>
            </a:r>
          </a:p>
        </p:txBody>
      </p:sp>
      <p:graphicFrame>
        <p:nvGraphicFramePr>
          <p:cNvPr id="10" name="9 Tablo"/>
          <p:cNvGraphicFramePr>
            <a:graphicFrameLocks noGrp="1"/>
          </p:cNvGraphicFramePr>
          <p:nvPr>
            <p:extLst>
              <p:ext uri="{D42A27DB-BD31-4B8C-83A1-F6EECF244321}">
                <p14:modId xmlns:p14="http://schemas.microsoft.com/office/powerpoint/2010/main" val="1014971534"/>
              </p:ext>
            </p:extLst>
          </p:nvPr>
        </p:nvGraphicFramePr>
        <p:xfrm>
          <a:off x="1390651" y="3146855"/>
          <a:ext cx="6144684" cy="2405585"/>
        </p:xfrm>
        <a:graphic>
          <a:graphicData uri="http://schemas.openxmlformats.org/drawingml/2006/table">
            <a:tbl>
              <a:tblPr firstRow="1" bandRow="1">
                <a:tableStyleId>{5C22544A-7EE6-4342-B048-85BDC9FD1C3A}</a:tableStyleId>
              </a:tblPr>
              <a:tblGrid>
                <a:gridCol w="1632128">
                  <a:extLst>
                    <a:ext uri="{9D8B030D-6E8A-4147-A177-3AD203B41FA5}">
                      <a16:colId xmlns:a16="http://schemas.microsoft.com/office/drawing/2014/main" val="20000"/>
                    </a:ext>
                  </a:extLst>
                </a:gridCol>
                <a:gridCol w="2464328">
                  <a:extLst>
                    <a:ext uri="{9D8B030D-6E8A-4147-A177-3AD203B41FA5}">
                      <a16:colId xmlns:a16="http://schemas.microsoft.com/office/drawing/2014/main" val="20001"/>
                    </a:ext>
                  </a:extLst>
                </a:gridCol>
                <a:gridCol w="2048228">
                  <a:extLst>
                    <a:ext uri="{9D8B030D-6E8A-4147-A177-3AD203B41FA5}">
                      <a16:colId xmlns:a16="http://schemas.microsoft.com/office/drawing/2014/main" val="20002"/>
                    </a:ext>
                  </a:extLst>
                </a:gridCol>
              </a:tblGrid>
              <a:tr h="420114">
                <a:tc>
                  <a:txBody>
                    <a:bodyPr/>
                    <a:lstStyle/>
                    <a:p>
                      <a:endParaRPr lang="tr-TR" dirty="0">
                        <a:solidFill>
                          <a:schemeClr val="tx1"/>
                        </a:solidFill>
                      </a:endParaRPr>
                    </a:p>
                  </a:txBody>
                  <a:tcPr marL="121916" marR="121916"/>
                </a:tc>
                <a:tc>
                  <a:txBody>
                    <a:bodyPr/>
                    <a:lstStyle/>
                    <a:p>
                      <a:r>
                        <a:rPr lang="tr-TR" dirty="0" smtClean="0"/>
                        <a:t>2020</a:t>
                      </a:r>
                      <a:endParaRPr lang="tr-TR" dirty="0"/>
                    </a:p>
                  </a:txBody>
                  <a:tcPr marL="121916" marR="121916"/>
                </a:tc>
                <a:tc>
                  <a:txBody>
                    <a:bodyPr/>
                    <a:lstStyle/>
                    <a:p>
                      <a:r>
                        <a:rPr lang="tr-TR" dirty="0" smtClean="0"/>
                        <a:t>2021</a:t>
                      </a:r>
                      <a:endParaRPr lang="tr-TR" dirty="0"/>
                    </a:p>
                  </a:txBody>
                  <a:tcPr marL="121916" marR="121916"/>
                </a:tc>
                <a:extLst>
                  <a:ext uri="{0D108BD9-81ED-4DB2-BD59-A6C34878D82A}">
                    <a16:rowId xmlns:a16="http://schemas.microsoft.com/office/drawing/2014/main" val="10000"/>
                  </a:ext>
                </a:extLst>
              </a:tr>
              <a:tr h="725129">
                <a:tc>
                  <a:txBody>
                    <a:bodyPr/>
                    <a:lstStyle/>
                    <a:p>
                      <a:r>
                        <a:rPr lang="tr-TR" dirty="0" smtClean="0">
                          <a:solidFill>
                            <a:schemeClr val="tx1"/>
                          </a:solidFill>
                        </a:rPr>
                        <a:t>Toplam Ödenek</a:t>
                      </a:r>
                      <a:endParaRPr lang="tr-TR" dirty="0">
                        <a:solidFill>
                          <a:schemeClr val="tx1"/>
                        </a:solidFill>
                      </a:endParaRPr>
                    </a:p>
                  </a:txBody>
                  <a:tcPr marL="121916" marR="121916"/>
                </a:tc>
                <a:tc>
                  <a:txBody>
                    <a:bodyPr/>
                    <a:lstStyle/>
                    <a:p>
                      <a:r>
                        <a:rPr lang="tr-TR" dirty="0" smtClean="0"/>
                        <a:t>712.200,00</a:t>
                      </a:r>
                      <a:endParaRPr lang="tr-TR" dirty="0"/>
                    </a:p>
                  </a:txBody>
                  <a:tcPr marL="121916" marR="121916"/>
                </a:tc>
                <a:tc>
                  <a:txBody>
                    <a:bodyPr/>
                    <a:lstStyle/>
                    <a:p>
                      <a:r>
                        <a:rPr lang="tr-TR" dirty="0" smtClean="0"/>
                        <a:t>2.870.000,00</a:t>
                      </a:r>
                      <a:endParaRPr lang="tr-TR" dirty="0"/>
                    </a:p>
                  </a:txBody>
                  <a:tcPr marL="121916" marR="121916"/>
                </a:tc>
                <a:extLst>
                  <a:ext uri="{0D108BD9-81ED-4DB2-BD59-A6C34878D82A}">
                    <a16:rowId xmlns:a16="http://schemas.microsoft.com/office/drawing/2014/main" val="10001"/>
                  </a:ext>
                </a:extLst>
              </a:tr>
              <a:tr h="420114">
                <a:tc>
                  <a:txBody>
                    <a:bodyPr/>
                    <a:lstStyle/>
                    <a:p>
                      <a:r>
                        <a:rPr lang="tr-TR" dirty="0" smtClean="0"/>
                        <a:t>Harcama</a:t>
                      </a:r>
                      <a:endParaRPr lang="tr-TR" dirty="0"/>
                    </a:p>
                  </a:txBody>
                  <a:tcPr marL="121916" marR="121916"/>
                </a:tc>
                <a:tc>
                  <a:txBody>
                    <a:bodyPr/>
                    <a:lstStyle/>
                    <a:p>
                      <a:r>
                        <a:rPr lang="tr-TR" dirty="0" smtClean="0"/>
                        <a:t>674.906,49</a:t>
                      </a:r>
                      <a:endParaRPr lang="tr-TR" dirty="0"/>
                    </a:p>
                  </a:txBody>
                  <a:tcPr marL="121916" marR="121916"/>
                </a:tc>
                <a:tc>
                  <a:txBody>
                    <a:bodyPr/>
                    <a:lstStyle/>
                    <a:p>
                      <a:r>
                        <a:rPr lang="tr-TR" dirty="0" smtClean="0"/>
                        <a:t>2.851.154,47</a:t>
                      </a:r>
                      <a:endParaRPr lang="tr-TR" dirty="0"/>
                    </a:p>
                  </a:txBody>
                  <a:tcPr marL="121916" marR="121916"/>
                </a:tc>
                <a:extLst>
                  <a:ext uri="{0D108BD9-81ED-4DB2-BD59-A6C34878D82A}">
                    <a16:rowId xmlns:a16="http://schemas.microsoft.com/office/drawing/2014/main" val="10002"/>
                  </a:ext>
                </a:extLst>
              </a:tr>
              <a:tr h="420114">
                <a:tc>
                  <a:txBody>
                    <a:bodyPr/>
                    <a:lstStyle/>
                    <a:p>
                      <a:r>
                        <a:rPr lang="tr-TR" dirty="0" smtClean="0"/>
                        <a:t>Kalan</a:t>
                      </a:r>
                      <a:endParaRPr lang="tr-TR" dirty="0"/>
                    </a:p>
                  </a:txBody>
                  <a:tcPr marL="121916" marR="121916"/>
                </a:tc>
                <a:tc>
                  <a:txBody>
                    <a:bodyPr/>
                    <a:lstStyle/>
                    <a:p>
                      <a:r>
                        <a:rPr lang="tr-TR" dirty="0" smtClean="0"/>
                        <a:t>37.293,51</a:t>
                      </a:r>
                      <a:endParaRPr lang="tr-TR" dirty="0"/>
                    </a:p>
                  </a:txBody>
                  <a:tcPr marL="121916" marR="121916"/>
                </a:tc>
                <a:tc>
                  <a:txBody>
                    <a:bodyPr/>
                    <a:lstStyle/>
                    <a:p>
                      <a:r>
                        <a:rPr lang="tr-TR" dirty="0" smtClean="0"/>
                        <a:t>18.845,53</a:t>
                      </a:r>
                      <a:endParaRPr lang="tr-TR" dirty="0"/>
                    </a:p>
                  </a:txBody>
                  <a:tcPr marL="121916" marR="121916"/>
                </a:tc>
                <a:extLst>
                  <a:ext uri="{0D108BD9-81ED-4DB2-BD59-A6C34878D82A}">
                    <a16:rowId xmlns:a16="http://schemas.microsoft.com/office/drawing/2014/main" val="10003"/>
                  </a:ext>
                </a:extLst>
              </a:tr>
              <a:tr h="420114">
                <a:tc>
                  <a:txBody>
                    <a:bodyPr/>
                    <a:lstStyle/>
                    <a:p>
                      <a:r>
                        <a:rPr lang="tr-TR" dirty="0" smtClean="0"/>
                        <a:t>Yüzdelik</a:t>
                      </a:r>
                      <a:endParaRPr lang="tr-TR" dirty="0"/>
                    </a:p>
                  </a:txBody>
                  <a:tcPr marL="121916" marR="121916"/>
                </a:tc>
                <a:tc>
                  <a:txBody>
                    <a:bodyPr/>
                    <a:lstStyle/>
                    <a:p>
                      <a:r>
                        <a:rPr lang="tr-TR" dirty="0" smtClean="0"/>
                        <a:t>%94</a:t>
                      </a:r>
                      <a:endParaRPr lang="tr-TR" dirty="0"/>
                    </a:p>
                  </a:txBody>
                  <a:tcPr marL="121916" marR="121916"/>
                </a:tc>
                <a:tc>
                  <a:txBody>
                    <a:bodyPr/>
                    <a:lstStyle/>
                    <a:p>
                      <a:r>
                        <a:rPr lang="tr-TR" dirty="0" smtClean="0"/>
                        <a:t>%99</a:t>
                      </a:r>
                    </a:p>
                  </a:txBody>
                  <a:tcPr marL="121916" marR="121916"/>
                </a:tc>
                <a:extLst>
                  <a:ext uri="{0D108BD9-81ED-4DB2-BD59-A6C34878D82A}">
                    <a16:rowId xmlns:a16="http://schemas.microsoft.com/office/drawing/2014/main" val="10004"/>
                  </a:ext>
                </a:extLst>
              </a:tr>
            </a:tbl>
          </a:graphicData>
        </a:graphic>
      </p:graphicFrame>
      <p:graphicFrame>
        <p:nvGraphicFramePr>
          <p:cNvPr id="7" name="6 Grafik"/>
          <p:cNvGraphicFramePr/>
          <p:nvPr>
            <p:extLst>
              <p:ext uri="{D42A27DB-BD31-4B8C-83A1-F6EECF244321}">
                <p14:modId xmlns:p14="http://schemas.microsoft.com/office/powerpoint/2010/main" val="3545388684"/>
              </p:ext>
            </p:extLst>
          </p:nvPr>
        </p:nvGraphicFramePr>
        <p:xfrm>
          <a:off x="7908324" y="2924432"/>
          <a:ext cx="3921212" cy="2734963"/>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1" name="10 Grafik"/>
          <p:cNvGraphicFramePr/>
          <p:nvPr>
            <p:extLst>
              <p:ext uri="{D42A27DB-BD31-4B8C-83A1-F6EECF244321}">
                <p14:modId xmlns:p14="http://schemas.microsoft.com/office/powerpoint/2010/main" val="3033181242"/>
              </p:ext>
            </p:extLst>
          </p:nvPr>
        </p:nvGraphicFramePr>
        <p:xfrm>
          <a:off x="7825946" y="3146855"/>
          <a:ext cx="4209535" cy="2405584"/>
        </p:xfrm>
        <a:graphic>
          <a:graphicData uri="http://schemas.openxmlformats.org/drawingml/2006/chart">
            <c:chart xmlns:c="http://schemas.openxmlformats.org/drawingml/2006/chart" xmlns:r="http://schemas.openxmlformats.org/officeDocument/2006/relationships" r:id="rId4"/>
          </a:graphicData>
        </a:graphic>
      </p:graphicFrame>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099" name="Rectangle 22"/>
          <p:cNvSpPr>
            <a:spLocks noGrp="1" noChangeArrowheads="1"/>
          </p:cNvSpPr>
          <p:nvPr>
            <p:ph type="sldNum" sz="quarter" idx="12"/>
          </p:nvPr>
        </p:nvSpPr>
        <p:spPr bwMode="auto">
          <a:noFill/>
          <a:ln>
            <a:miter lim="800000"/>
            <a:headEnd/>
            <a:tailEnd/>
          </a:ln>
        </p:spPr>
        <p:txBody>
          <a:bodyPr/>
          <a:lstStyle/>
          <a:p>
            <a:fld id="{FFAD3BDF-8F2C-4C3D-ABB6-1580DC97931F}" type="slidenum">
              <a:rPr lang="tr-TR" altLang="tr-TR" smtClean="0"/>
              <a:pPr/>
              <a:t>12</a:t>
            </a:fld>
            <a:endParaRPr lang="tr-TR" altLang="tr-TR" smtClean="0"/>
          </a:p>
        </p:txBody>
      </p:sp>
      <p:sp>
        <p:nvSpPr>
          <p:cNvPr id="4101" name="Rectangle 22"/>
          <p:cNvSpPr txBox="1">
            <a:spLocks noGrp="1" noChangeArrowheads="1"/>
          </p:cNvSpPr>
          <p:nvPr/>
        </p:nvSpPr>
        <p:spPr bwMode="auto">
          <a:xfrm>
            <a:off x="8737600" y="6248400"/>
            <a:ext cx="2844800" cy="457200"/>
          </a:xfrm>
          <a:prstGeom prst="rect">
            <a:avLst/>
          </a:prstGeom>
          <a:noFill/>
          <a:ln w="9525">
            <a:noFill/>
            <a:miter lim="800000"/>
            <a:headEnd/>
            <a:tailEnd/>
          </a:ln>
        </p:spPr>
        <p:txBody>
          <a:bodyPr anchor="b"/>
          <a:lstStyle/>
          <a:p>
            <a:pPr algn="r" eaLnBrk="1" hangingPunct="1"/>
            <a:fld id="{7BF1AAC9-1DA3-4850-83C7-27187B02F29D}" type="slidenum">
              <a:rPr lang="tr-TR" altLang="tr-TR" sz="1200"/>
              <a:pPr algn="r" eaLnBrk="1" hangingPunct="1"/>
              <a:t>12</a:t>
            </a:fld>
            <a:endParaRPr lang="tr-TR" altLang="tr-TR" sz="1200"/>
          </a:p>
        </p:txBody>
      </p:sp>
      <p:sp>
        <p:nvSpPr>
          <p:cNvPr id="4103" name="Text Box 164"/>
          <p:cNvSpPr txBox="1">
            <a:spLocks noChangeArrowheads="1"/>
          </p:cNvSpPr>
          <p:nvPr/>
        </p:nvSpPr>
        <p:spPr bwMode="auto">
          <a:xfrm>
            <a:off x="1879371" y="687946"/>
            <a:ext cx="9120717" cy="1615827"/>
          </a:xfrm>
          <a:prstGeom prst="rect">
            <a:avLst/>
          </a:prstGeom>
          <a:noFill/>
          <a:ln w="9525">
            <a:noFill/>
            <a:miter lim="800000"/>
            <a:headEnd/>
            <a:tailEnd/>
          </a:ln>
        </p:spPr>
        <p:txBody>
          <a:bodyPr>
            <a:spAutoFit/>
          </a:bodyPr>
          <a:lstStyle/>
          <a:p>
            <a:pPr eaLnBrk="1" hangingPunct="1">
              <a:spcBef>
                <a:spcPct val="50000"/>
              </a:spcBef>
            </a:pPr>
            <a:r>
              <a:rPr lang="tr-TR" altLang="tr-TR" b="1" dirty="0">
                <a:latin typeface="Arial" pitchFamily="34" charset="0"/>
              </a:rPr>
              <a:t>BAKIM VE ONARIM GİDERLERİ (03.7</a:t>
            </a:r>
            <a:r>
              <a:rPr lang="tr-TR" altLang="tr-TR" b="1" dirty="0" smtClean="0">
                <a:latin typeface="Arial" pitchFamily="34" charset="0"/>
              </a:rPr>
              <a:t>)</a:t>
            </a:r>
          </a:p>
          <a:p>
            <a:pPr eaLnBrk="1" hangingPunct="1">
              <a:spcBef>
                <a:spcPct val="50000"/>
              </a:spcBef>
            </a:pPr>
            <a:endParaRPr lang="tr-TR" altLang="tr-TR" b="1" dirty="0" smtClean="0">
              <a:latin typeface="Arial" pitchFamily="34" charset="0"/>
            </a:endParaRPr>
          </a:p>
          <a:p>
            <a:pPr eaLnBrk="1" hangingPunct="1">
              <a:spcBef>
                <a:spcPct val="50000"/>
              </a:spcBef>
            </a:pPr>
            <a:endParaRPr lang="tr-TR" altLang="tr-TR" b="1" dirty="0">
              <a:latin typeface="Arial" pitchFamily="34" charset="0"/>
            </a:endParaRPr>
          </a:p>
          <a:p>
            <a:pPr eaLnBrk="1" hangingPunct="1">
              <a:spcBef>
                <a:spcPct val="50000"/>
              </a:spcBef>
            </a:pPr>
            <a:r>
              <a:rPr lang="tr-TR" altLang="tr-TR" b="1" dirty="0">
                <a:latin typeface="Arial" pitchFamily="34" charset="0"/>
              </a:rPr>
              <a:t>Araç Bakım ve Onarım ile diğer bakım ve onarım </a:t>
            </a:r>
            <a:r>
              <a:rPr lang="tr-TR" altLang="tr-TR" b="1" dirty="0" smtClean="0">
                <a:latin typeface="Arial" pitchFamily="34" charset="0"/>
              </a:rPr>
              <a:t>giderleri ile mamul mal alımları</a:t>
            </a:r>
            <a:endParaRPr lang="tr-TR" altLang="tr-TR" b="1" dirty="0">
              <a:latin typeface="Arial" pitchFamily="34" charset="0"/>
            </a:endParaRPr>
          </a:p>
        </p:txBody>
      </p:sp>
      <p:graphicFrame>
        <p:nvGraphicFramePr>
          <p:cNvPr id="10" name="9 Tablo"/>
          <p:cNvGraphicFramePr>
            <a:graphicFrameLocks noGrp="1"/>
          </p:cNvGraphicFramePr>
          <p:nvPr>
            <p:extLst>
              <p:ext uri="{D42A27DB-BD31-4B8C-83A1-F6EECF244321}">
                <p14:modId xmlns:p14="http://schemas.microsoft.com/office/powerpoint/2010/main" val="752264210"/>
              </p:ext>
            </p:extLst>
          </p:nvPr>
        </p:nvGraphicFramePr>
        <p:xfrm>
          <a:off x="1390651" y="3429000"/>
          <a:ext cx="6144683" cy="1854200"/>
        </p:xfrm>
        <a:graphic>
          <a:graphicData uri="http://schemas.openxmlformats.org/drawingml/2006/table">
            <a:tbl>
              <a:tblPr firstRow="1" bandRow="1">
                <a:tableStyleId>{5C22544A-7EE6-4342-B048-85BDC9FD1C3A}</a:tableStyleId>
              </a:tblPr>
              <a:tblGrid>
                <a:gridCol w="1728135">
                  <a:extLst>
                    <a:ext uri="{9D8B030D-6E8A-4147-A177-3AD203B41FA5}">
                      <a16:colId xmlns:a16="http://schemas.microsoft.com/office/drawing/2014/main" val="20000"/>
                    </a:ext>
                  </a:extLst>
                </a:gridCol>
                <a:gridCol w="2368320">
                  <a:extLst>
                    <a:ext uri="{9D8B030D-6E8A-4147-A177-3AD203B41FA5}">
                      <a16:colId xmlns:a16="http://schemas.microsoft.com/office/drawing/2014/main" val="20001"/>
                    </a:ext>
                  </a:extLst>
                </a:gridCol>
                <a:gridCol w="2048228">
                  <a:extLst>
                    <a:ext uri="{9D8B030D-6E8A-4147-A177-3AD203B41FA5}">
                      <a16:colId xmlns:a16="http://schemas.microsoft.com/office/drawing/2014/main" val="20002"/>
                    </a:ext>
                  </a:extLst>
                </a:gridCol>
              </a:tblGrid>
              <a:tr h="370840">
                <a:tc>
                  <a:txBody>
                    <a:bodyPr/>
                    <a:lstStyle/>
                    <a:p>
                      <a:endParaRPr lang="tr-TR" dirty="0">
                        <a:solidFill>
                          <a:schemeClr val="tx1"/>
                        </a:solidFill>
                      </a:endParaRPr>
                    </a:p>
                  </a:txBody>
                  <a:tcPr marL="121916" marR="121916"/>
                </a:tc>
                <a:tc>
                  <a:txBody>
                    <a:bodyPr/>
                    <a:lstStyle/>
                    <a:p>
                      <a:r>
                        <a:rPr lang="tr-TR" dirty="0" smtClean="0"/>
                        <a:t>2020</a:t>
                      </a:r>
                      <a:endParaRPr lang="tr-TR" dirty="0"/>
                    </a:p>
                  </a:txBody>
                  <a:tcPr marL="121916" marR="121916"/>
                </a:tc>
                <a:tc>
                  <a:txBody>
                    <a:bodyPr/>
                    <a:lstStyle/>
                    <a:p>
                      <a:r>
                        <a:rPr lang="tr-TR" dirty="0" smtClean="0"/>
                        <a:t>2021</a:t>
                      </a:r>
                      <a:endParaRPr lang="tr-TR" dirty="0"/>
                    </a:p>
                  </a:txBody>
                  <a:tcPr marL="121916" marR="121916"/>
                </a:tc>
                <a:extLst>
                  <a:ext uri="{0D108BD9-81ED-4DB2-BD59-A6C34878D82A}">
                    <a16:rowId xmlns:a16="http://schemas.microsoft.com/office/drawing/2014/main" val="10000"/>
                  </a:ext>
                </a:extLst>
              </a:tr>
              <a:tr h="370840">
                <a:tc>
                  <a:txBody>
                    <a:bodyPr/>
                    <a:lstStyle/>
                    <a:p>
                      <a:r>
                        <a:rPr lang="tr-TR" dirty="0" smtClean="0">
                          <a:solidFill>
                            <a:schemeClr val="tx1"/>
                          </a:solidFill>
                        </a:rPr>
                        <a:t>Toplam Ödenek</a:t>
                      </a:r>
                      <a:endParaRPr lang="tr-TR" dirty="0">
                        <a:solidFill>
                          <a:schemeClr val="tx1"/>
                        </a:solidFill>
                      </a:endParaRPr>
                    </a:p>
                  </a:txBody>
                  <a:tcPr marL="121916" marR="121916"/>
                </a:tc>
                <a:tc>
                  <a:txBody>
                    <a:bodyPr/>
                    <a:lstStyle/>
                    <a:p>
                      <a:r>
                        <a:rPr lang="tr-TR" dirty="0" smtClean="0"/>
                        <a:t>181.700,00</a:t>
                      </a:r>
                      <a:endParaRPr lang="tr-TR" dirty="0"/>
                    </a:p>
                  </a:txBody>
                  <a:tcPr marL="121916" marR="121916"/>
                </a:tc>
                <a:tc>
                  <a:txBody>
                    <a:bodyPr/>
                    <a:lstStyle/>
                    <a:p>
                      <a:r>
                        <a:rPr lang="tr-TR" dirty="0" smtClean="0"/>
                        <a:t>257.000,00</a:t>
                      </a:r>
                      <a:endParaRPr lang="tr-TR" dirty="0"/>
                    </a:p>
                  </a:txBody>
                  <a:tcPr marL="121916" marR="121916"/>
                </a:tc>
                <a:extLst>
                  <a:ext uri="{0D108BD9-81ED-4DB2-BD59-A6C34878D82A}">
                    <a16:rowId xmlns:a16="http://schemas.microsoft.com/office/drawing/2014/main" val="10001"/>
                  </a:ext>
                </a:extLst>
              </a:tr>
              <a:tr h="370840">
                <a:tc>
                  <a:txBody>
                    <a:bodyPr/>
                    <a:lstStyle/>
                    <a:p>
                      <a:r>
                        <a:rPr lang="tr-TR" dirty="0" smtClean="0"/>
                        <a:t>Harcama</a:t>
                      </a:r>
                      <a:endParaRPr lang="tr-TR" dirty="0"/>
                    </a:p>
                  </a:txBody>
                  <a:tcPr marL="121916" marR="121916"/>
                </a:tc>
                <a:tc>
                  <a:txBody>
                    <a:bodyPr/>
                    <a:lstStyle/>
                    <a:p>
                      <a:r>
                        <a:rPr lang="tr-TR" dirty="0" smtClean="0"/>
                        <a:t>167.427,89</a:t>
                      </a:r>
                      <a:endParaRPr lang="tr-TR" dirty="0"/>
                    </a:p>
                  </a:txBody>
                  <a:tcPr marL="121916" marR="121916"/>
                </a:tc>
                <a:tc>
                  <a:txBody>
                    <a:bodyPr/>
                    <a:lstStyle/>
                    <a:p>
                      <a:r>
                        <a:rPr lang="tr-TR" dirty="0" smtClean="0"/>
                        <a:t>250.981,16</a:t>
                      </a:r>
                      <a:endParaRPr lang="tr-TR" dirty="0"/>
                    </a:p>
                  </a:txBody>
                  <a:tcPr marL="121916" marR="121916"/>
                </a:tc>
                <a:extLst>
                  <a:ext uri="{0D108BD9-81ED-4DB2-BD59-A6C34878D82A}">
                    <a16:rowId xmlns:a16="http://schemas.microsoft.com/office/drawing/2014/main" val="10002"/>
                  </a:ext>
                </a:extLst>
              </a:tr>
              <a:tr h="370840">
                <a:tc>
                  <a:txBody>
                    <a:bodyPr/>
                    <a:lstStyle/>
                    <a:p>
                      <a:r>
                        <a:rPr lang="tr-TR" dirty="0" smtClean="0"/>
                        <a:t>Kalan</a:t>
                      </a:r>
                      <a:endParaRPr lang="tr-TR" dirty="0"/>
                    </a:p>
                  </a:txBody>
                  <a:tcPr marL="121916" marR="121916"/>
                </a:tc>
                <a:tc>
                  <a:txBody>
                    <a:bodyPr/>
                    <a:lstStyle/>
                    <a:p>
                      <a:r>
                        <a:rPr lang="tr-TR" dirty="0" smtClean="0"/>
                        <a:t>14.272,11</a:t>
                      </a:r>
                      <a:endParaRPr lang="tr-TR" dirty="0"/>
                    </a:p>
                  </a:txBody>
                  <a:tcPr marL="121916" marR="121916"/>
                </a:tc>
                <a:tc>
                  <a:txBody>
                    <a:bodyPr/>
                    <a:lstStyle/>
                    <a:p>
                      <a:r>
                        <a:rPr lang="tr-TR" dirty="0" smtClean="0"/>
                        <a:t>6.018,84</a:t>
                      </a:r>
                      <a:endParaRPr lang="tr-TR" dirty="0"/>
                    </a:p>
                  </a:txBody>
                  <a:tcPr marL="121916" marR="121916"/>
                </a:tc>
                <a:extLst>
                  <a:ext uri="{0D108BD9-81ED-4DB2-BD59-A6C34878D82A}">
                    <a16:rowId xmlns:a16="http://schemas.microsoft.com/office/drawing/2014/main" val="10003"/>
                  </a:ext>
                </a:extLst>
              </a:tr>
              <a:tr h="370840">
                <a:tc>
                  <a:txBody>
                    <a:bodyPr/>
                    <a:lstStyle/>
                    <a:p>
                      <a:r>
                        <a:rPr lang="tr-TR" dirty="0" smtClean="0"/>
                        <a:t>Yüzdelik</a:t>
                      </a:r>
                      <a:endParaRPr lang="tr-TR" dirty="0"/>
                    </a:p>
                  </a:txBody>
                  <a:tcPr marL="121916" marR="121916"/>
                </a:tc>
                <a:tc>
                  <a:txBody>
                    <a:bodyPr/>
                    <a:lstStyle/>
                    <a:p>
                      <a:r>
                        <a:rPr lang="tr-TR" dirty="0" smtClean="0"/>
                        <a:t>% 94</a:t>
                      </a:r>
                      <a:endParaRPr lang="tr-TR" dirty="0"/>
                    </a:p>
                  </a:txBody>
                  <a:tcPr marL="121916" marR="121916"/>
                </a:tc>
                <a:tc>
                  <a:txBody>
                    <a:bodyPr/>
                    <a:lstStyle/>
                    <a:p>
                      <a:r>
                        <a:rPr lang="tr-TR" dirty="0" smtClean="0"/>
                        <a:t>%97</a:t>
                      </a:r>
                      <a:endParaRPr lang="tr-TR" dirty="0"/>
                    </a:p>
                  </a:txBody>
                  <a:tcPr marL="121916" marR="121916"/>
                </a:tc>
                <a:extLst>
                  <a:ext uri="{0D108BD9-81ED-4DB2-BD59-A6C34878D82A}">
                    <a16:rowId xmlns:a16="http://schemas.microsoft.com/office/drawing/2014/main" val="10004"/>
                  </a:ext>
                </a:extLst>
              </a:tr>
            </a:tbl>
          </a:graphicData>
        </a:graphic>
      </p:graphicFrame>
      <p:graphicFrame>
        <p:nvGraphicFramePr>
          <p:cNvPr id="9" name="7 Grafik"/>
          <p:cNvGraphicFramePr/>
          <p:nvPr>
            <p:extLst>
              <p:ext uri="{D42A27DB-BD31-4B8C-83A1-F6EECF244321}">
                <p14:modId xmlns:p14="http://schemas.microsoft.com/office/powerpoint/2010/main" val="997571381"/>
              </p:ext>
            </p:extLst>
          </p:nvPr>
        </p:nvGraphicFramePr>
        <p:xfrm>
          <a:off x="8147221" y="3009014"/>
          <a:ext cx="3723503" cy="2274186"/>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4" name="Rectangle 22"/>
          <p:cNvSpPr>
            <a:spLocks noGrp="1" noChangeArrowheads="1"/>
          </p:cNvSpPr>
          <p:nvPr>
            <p:ph type="sldNum" sz="quarter" idx="12"/>
          </p:nvPr>
        </p:nvSpPr>
        <p:spPr bwMode="auto">
          <a:noFill/>
          <a:ln>
            <a:miter lim="800000"/>
            <a:headEnd/>
            <a:tailEnd/>
          </a:ln>
        </p:spPr>
        <p:txBody>
          <a:bodyPr/>
          <a:lstStyle/>
          <a:p>
            <a:fld id="{EF2158A0-5103-4AE8-B032-46039C763215}" type="slidenum">
              <a:rPr lang="tr-TR" altLang="tr-TR" smtClean="0"/>
              <a:pPr/>
              <a:t>13</a:t>
            </a:fld>
            <a:endParaRPr lang="tr-TR" altLang="tr-TR" smtClean="0"/>
          </a:p>
        </p:txBody>
      </p:sp>
      <p:sp>
        <p:nvSpPr>
          <p:cNvPr id="5126" name="Rectangle 22"/>
          <p:cNvSpPr txBox="1">
            <a:spLocks noGrp="1" noChangeArrowheads="1"/>
          </p:cNvSpPr>
          <p:nvPr/>
        </p:nvSpPr>
        <p:spPr bwMode="auto">
          <a:xfrm>
            <a:off x="8737600" y="6248400"/>
            <a:ext cx="2844800" cy="457200"/>
          </a:xfrm>
          <a:prstGeom prst="rect">
            <a:avLst/>
          </a:prstGeom>
          <a:noFill/>
          <a:ln w="9525">
            <a:noFill/>
            <a:miter lim="800000"/>
            <a:headEnd/>
            <a:tailEnd/>
          </a:ln>
        </p:spPr>
        <p:txBody>
          <a:bodyPr anchor="b"/>
          <a:lstStyle/>
          <a:p>
            <a:pPr algn="r" eaLnBrk="1" hangingPunct="1"/>
            <a:fld id="{B87734A4-1E44-4E42-96A0-CEC87844F44C}" type="slidenum">
              <a:rPr lang="tr-TR" altLang="tr-TR" sz="1200"/>
              <a:pPr algn="r" eaLnBrk="1" hangingPunct="1"/>
              <a:t>13</a:t>
            </a:fld>
            <a:endParaRPr lang="tr-TR" altLang="tr-TR" sz="1200"/>
          </a:p>
        </p:txBody>
      </p:sp>
      <p:sp>
        <p:nvSpPr>
          <p:cNvPr id="5128" name="Text Box 164"/>
          <p:cNvSpPr txBox="1">
            <a:spLocks noChangeArrowheads="1"/>
          </p:cNvSpPr>
          <p:nvPr/>
        </p:nvSpPr>
        <p:spPr bwMode="auto">
          <a:xfrm>
            <a:off x="1846420" y="704421"/>
            <a:ext cx="9120717" cy="1892826"/>
          </a:xfrm>
          <a:prstGeom prst="rect">
            <a:avLst/>
          </a:prstGeom>
          <a:noFill/>
          <a:ln w="9525">
            <a:noFill/>
            <a:miter lim="800000"/>
            <a:headEnd/>
            <a:tailEnd/>
          </a:ln>
        </p:spPr>
        <p:txBody>
          <a:bodyPr>
            <a:spAutoFit/>
          </a:bodyPr>
          <a:lstStyle/>
          <a:p>
            <a:pPr eaLnBrk="1" hangingPunct="1">
              <a:spcBef>
                <a:spcPct val="50000"/>
              </a:spcBef>
            </a:pPr>
            <a:r>
              <a:rPr lang="tr-TR" altLang="tr-TR" b="1" dirty="0">
                <a:latin typeface="Arial" pitchFamily="34" charset="0"/>
              </a:rPr>
              <a:t>MAMUL MAL ALIMLARI (06.1- 06.3</a:t>
            </a:r>
            <a:r>
              <a:rPr lang="tr-TR" altLang="tr-TR" b="1" dirty="0" smtClean="0">
                <a:latin typeface="Arial" pitchFamily="34" charset="0"/>
              </a:rPr>
              <a:t>)</a:t>
            </a:r>
          </a:p>
          <a:p>
            <a:pPr eaLnBrk="1" hangingPunct="1">
              <a:spcBef>
                <a:spcPct val="50000"/>
              </a:spcBef>
            </a:pPr>
            <a:endParaRPr lang="tr-TR" altLang="tr-TR" b="1" dirty="0" smtClean="0">
              <a:latin typeface="Arial" pitchFamily="34" charset="0"/>
            </a:endParaRPr>
          </a:p>
          <a:p>
            <a:pPr eaLnBrk="1" hangingPunct="1">
              <a:spcBef>
                <a:spcPct val="50000"/>
              </a:spcBef>
            </a:pPr>
            <a:endParaRPr lang="tr-TR" altLang="tr-TR" b="1" dirty="0">
              <a:latin typeface="Arial" pitchFamily="34" charset="0"/>
            </a:endParaRPr>
          </a:p>
          <a:p>
            <a:pPr eaLnBrk="1" hangingPunct="1">
              <a:spcBef>
                <a:spcPct val="50000"/>
              </a:spcBef>
            </a:pPr>
            <a:r>
              <a:rPr lang="tr-TR" altLang="tr-TR" b="1" dirty="0">
                <a:latin typeface="Arial" pitchFamily="34" charset="0"/>
              </a:rPr>
              <a:t>Mobilya Mefruşat Alımları</a:t>
            </a:r>
            <a:r>
              <a:rPr lang="tr-TR" altLang="tr-TR" b="1" dirty="0" smtClean="0">
                <a:latin typeface="Arial" pitchFamily="34" charset="0"/>
              </a:rPr>
              <a:t>, Makine </a:t>
            </a:r>
            <a:r>
              <a:rPr lang="tr-TR" altLang="tr-TR" b="1" dirty="0" err="1" smtClean="0">
                <a:latin typeface="Arial" pitchFamily="34" charset="0"/>
              </a:rPr>
              <a:t>Techizat</a:t>
            </a:r>
            <a:r>
              <a:rPr lang="tr-TR" altLang="tr-TR" b="1" dirty="0" smtClean="0">
                <a:latin typeface="Arial" pitchFamily="34" charset="0"/>
              </a:rPr>
              <a:t>, </a:t>
            </a:r>
            <a:r>
              <a:rPr lang="tr-TR" altLang="tr-TR" b="1" dirty="0">
                <a:latin typeface="Arial" pitchFamily="34" charset="0"/>
              </a:rPr>
              <a:t>Elektronik Malzemeler, Devlet Malzeme Ofisi (DMO), </a:t>
            </a:r>
            <a:r>
              <a:rPr lang="tr-TR" altLang="tr-TR" b="1" dirty="0" smtClean="0">
                <a:latin typeface="Arial" pitchFamily="34" charset="0"/>
              </a:rPr>
              <a:t>Laboratuar, Yazılım, Lisans vb ödemeler</a:t>
            </a:r>
            <a:endParaRPr lang="tr-TR" altLang="tr-TR" b="1" dirty="0">
              <a:latin typeface="Arial" pitchFamily="34" charset="0"/>
            </a:endParaRPr>
          </a:p>
        </p:txBody>
      </p:sp>
      <p:graphicFrame>
        <p:nvGraphicFramePr>
          <p:cNvPr id="10" name="9 Tablo"/>
          <p:cNvGraphicFramePr>
            <a:graphicFrameLocks noGrp="1"/>
          </p:cNvGraphicFramePr>
          <p:nvPr>
            <p:extLst>
              <p:ext uri="{D42A27DB-BD31-4B8C-83A1-F6EECF244321}">
                <p14:modId xmlns:p14="http://schemas.microsoft.com/office/powerpoint/2010/main" val="3451774779"/>
              </p:ext>
            </p:extLst>
          </p:nvPr>
        </p:nvGraphicFramePr>
        <p:xfrm>
          <a:off x="1583267" y="3429000"/>
          <a:ext cx="6432550" cy="2123440"/>
        </p:xfrm>
        <a:graphic>
          <a:graphicData uri="http://schemas.openxmlformats.org/drawingml/2006/table">
            <a:tbl>
              <a:tblPr firstRow="1" bandRow="1">
                <a:tableStyleId>{5C22544A-7EE6-4342-B048-85BDC9FD1C3A}</a:tableStyleId>
              </a:tblPr>
              <a:tblGrid>
                <a:gridCol w="1556099">
                  <a:extLst>
                    <a:ext uri="{9D8B030D-6E8A-4147-A177-3AD203B41FA5}">
                      <a16:colId xmlns:a16="http://schemas.microsoft.com/office/drawing/2014/main" val="20000"/>
                    </a:ext>
                  </a:extLst>
                </a:gridCol>
                <a:gridCol w="2593856">
                  <a:extLst>
                    <a:ext uri="{9D8B030D-6E8A-4147-A177-3AD203B41FA5}">
                      <a16:colId xmlns:a16="http://schemas.microsoft.com/office/drawing/2014/main" val="20001"/>
                    </a:ext>
                  </a:extLst>
                </a:gridCol>
                <a:gridCol w="2282595">
                  <a:extLst>
                    <a:ext uri="{9D8B030D-6E8A-4147-A177-3AD203B41FA5}">
                      <a16:colId xmlns:a16="http://schemas.microsoft.com/office/drawing/2014/main" val="20002"/>
                    </a:ext>
                  </a:extLst>
                </a:gridCol>
              </a:tblGrid>
              <a:tr h="370840">
                <a:tc>
                  <a:txBody>
                    <a:bodyPr/>
                    <a:lstStyle/>
                    <a:p>
                      <a:endParaRPr lang="tr-TR" dirty="0">
                        <a:solidFill>
                          <a:schemeClr val="tx1"/>
                        </a:solidFill>
                      </a:endParaRPr>
                    </a:p>
                  </a:txBody>
                  <a:tcPr marL="121917" marR="121917"/>
                </a:tc>
                <a:tc>
                  <a:txBody>
                    <a:bodyPr/>
                    <a:lstStyle/>
                    <a:p>
                      <a:r>
                        <a:rPr lang="tr-TR" dirty="0" smtClean="0"/>
                        <a:t>2020</a:t>
                      </a:r>
                      <a:endParaRPr lang="tr-TR" dirty="0"/>
                    </a:p>
                  </a:txBody>
                  <a:tcPr marL="121917" marR="121917"/>
                </a:tc>
                <a:tc>
                  <a:txBody>
                    <a:bodyPr/>
                    <a:lstStyle/>
                    <a:p>
                      <a:r>
                        <a:rPr lang="tr-TR" dirty="0" smtClean="0"/>
                        <a:t>2021</a:t>
                      </a:r>
                      <a:endParaRPr lang="tr-TR" dirty="0"/>
                    </a:p>
                  </a:txBody>
                  <a:tcPr marL="121917" marR="121917"/>
                </a:tc>
                <a:extLst>
                  <a:ext uri="{0D108BD9-81ED-4DB2-BD59-A6C34878D82A}">
                    <a16:rowId xmlns:a16="http://schemas.microsoft.com/office/drawing/2014/main" val="10000"/>
                  </a:ext>
                </a:extLst>
              </a:tr>
              <a:tr h="370840">
                <a:tc>
                  <a:txBody>
                    <a:bodyPr/>
                    <a:lstStyle/>
                    <a:p>
                      <a:r>
                        <a:rPr lang="tr-TR" dirty="0" smtClean="0">
                          <a:solidFill>
                            <a:schemeClr val="tx1"/>
                          </a:solidFill>
                        </a:rPr>
                        <a:t>Toplam Ödenek</a:t>
                      </a:r>
                      <a:endParaRPr lang="tr-TR" dirty="0">
                        <a:solidFill>
                          <a:schemeClr val="tx1"/>
                        </a:solidFill>
                      </a:endParaRPr>
                    </a:p>
                  </a:txBody>
                  <a:tcPr marL="121917" marR="121917"/>
                </a:tc>
                <a:tc>
                  <a:txBody>
                    <a:bodyPr/>
                    <a:lstStyle/>
                    <a:p>
                      <a:r>
                        <a:rPr lang="tr-TR" dirty="0" smtClean="0"/>
                        <a:t>1.700.000,00</a:t>
                      </a:r>
                      <a:endParaRPr lang="tr-TR" dirty="0"/>
                    </a:p>
                  </a:txBody>
                  <a:tcPr marL="121917" marR="121917"/>
                </a:tc>
                <a:tc>
                  <a:txBody>
                    <a:bodyPr/>
                    <a:lstStyle/>
                    <a:p>
                      <a:r>
                        <a:rPr lang="tr-TR" dirty="0" smtClean="0"/>
                        <a:t>1.290.000,00</a:t>
                      </a:r>
                      <a:endParaRPr lang="tr-TR" dirty="0"/>
                    </a:p>
                  </a:txBody>
                  <a:tcPr marL="121917" marR="121917"/>
                </a:tc>
                <a:extLst>
                  <a:ext uri="{0D108BD9-81ED-4DB2-BD59-A6C34878D82A}">
                    <a16:rowId xmlns:a16="http://schemas.microsoft.com/office/drawing/2014/main" val="10001"/>
                  </a:ext>
                </a:extLst>
              </a:tr>
              <a:tr h="370840">
                <a:tc>
                  <a:txBody>
                    <a:bodyPr/>
                    <a:lstStyle/>
                    <a:p>
                      <a:r>
                        <a:rPr lang="tr-TR" dirty="0" smtClean="0"/>
                        <a:t>Harcama</a:t>
                      </a:r>
                      <a:endParaRPr lang="tr-TR" dirty="0"/>
                    </a:p>
                  </a:txBody>
                  <a:tcPr marL="121917" marR="121917"/>
                </a:tc>
                <a:tc>
                  <a:txBody>
                    <a:bodyPr/>
                    <a:lstStyle/>
                    <a:p>
                      <a:r>
                        <a:rPr lang="tr-TR" dirty="0" smtClean="0"/>
                        <a:t>1.700.000,00</a:t>
                      </a:r>
                      <a:endParaRPr lang="tr-TR" dirty="0"/>
                    </a:p>
                  </a:txBody>
                  <a:tcPr marL="121917" marR="121917"/>
                </a:tc>
                <a:tc>
                  <a:txBody>
                    <a:bodyPr/>
                    <a:lstStyle/>
                    <a:p>
                      <a:r>
                        <a:rPr lang="tr-TR" dirty="0" smtClean="0"/>
                        <a:t>1.289.445,18</a:t>
                      </a:r>
                      <a:endParaRPr lang="tr-TR" dirty="0"/>
                    </a:p>
                  </a:txBody>
                  <a:tcPr marL="121917" marR="121917"/>
                </a:tc>
                <a:extLst>
                  <a:ext uri="{0D108BD9-81ED-4DB2-BD59-A6C34878D82A}">
                    <a16:rowId xmlns:a16="http://schemas.microsoft.com/office/drawing/2014/main" val="10002"/>
                  </a:ext>
                </a:extLst>
              </a:tr>
              <a:tr h="370840">
                <a:tc>
                  <a:txBody>
                    <a:bodyPr/>
                    <a:lstStyle/>
                    <a:p>
                      <a:r>
                        <a:rPr lang="tr-TR" dirty="0" smtClean="0"/>
                        <a:t>Kalan</a:t>
                      </a:r>
                      <a:endParaRPr lang="tr-TR" dirty="0"/>
                    </a:p>
                  </a:txBody>
                  <a:tcPr marL="121917" marR="121917"/>
                </a:tc>
                <a:tc>
                  <a:txBody>
                    <a:bodyPr/>
                    <a:lstStyle/>
                    <a:p>
                      <a:endParaRPr lang="tr-TR" dirty="0"/>
                    </a:p>
                  </a:txBody>
                  <a:tcPr marL="121917" marR="121917"/>
                </a:tc>
                <a:tc>
                  <a:txBody>
                    <a:bodyPr/>
                    <a:lstStyle/>
                    <a:p>
                      <a:r>
                        <a:rPr lang="tr-TR" dirty="0" smtClean="0"/>
                        <a:t>554,82</a:t>
                      </a:r>
                      <a:endParaRPr lang="tr-TR" dirty="0"/>
                    </a:p>
                  </a:txBody>
                  <a:tcPr marL="121917" marR="121917"/>
                </a:tc>
                <a:extLst>
                  <a:ext uri="{0D108BD9-81ED-4DB2-BD59-A6C34878D82A}">
                    <a16:rowId xmlns:a16="http://schemas.microsoft.com/office/drawing/2014/main" val="10003"/>
                  </a:ext>
                </a:extLst>
              </a:tr>
              <a:tr h="370840">
                <a:tc>
                  <a:txBody>
                    <a:bodyPr/>
                    <a:lstStyle/>
                    <a:p>
                      <a:r>
                        <a:rPr lang="tr-TR" dirty="0" smtClean="0"/>
                        <a:t>Yüzdelik</a:t>
                      </a:r>
                      <a:endParaRPr lang="tr-TR" dirty="0"/>
                    </a:p>
                  </a:txBody>
                  <a:tcPr marL="121917" marR="121917"/>
                </a:tc>
                <a:tc>
                  <a:txBody>
                    <a:bodyPr/>
                    <a:lstStyle/>
                    <a:p>
                      <a:r>
                        <a:rPr lang="tr-TR" dirty="0" smtClean="0"/>
                        <a:t>% 100</a:t>
                      </a:r>
                      <a:endParaRPr lang="tr-TR" dirty="0"/>
                    </a:p>
                  </a:txBody>
                  <a:tcPr marL="121917" marR="121917"/>
                </a:tc>
                <a:tc>
                  <a:txBody>
                    <a:bodyPr/>
                    <a:lstStyle/>
                    <a:p>
                      <a:r>
                        <a:rPr lang="tr-TR" dirty="0" smtClean="0"/>
                        <a:t>%99</a:t>
                      </a:r>
                      <a:endParaRPr lang="tr-TR" dirty="0"/>
                    </a:p>
                  </a:txBody>
                  <a:tcPr marL="121917" marR="121917"/>
                </a:tc>
                <a:extLst>
                  <a:ext uri="{0D108BD9-81ED-4DB2-BD59-A6C34878D82A}">
                    <a16:rowId xmlns:a16="http://schemas.microsoft.com/office/drawing/2014/main" val="10004"/>
                  </a:ext>
                </a:extLst>
              </a:tr>
            </a:tbl>
          </a:graphicData>
        </a:graphic>
      </p:graphicFrame>
      <p:graphicFrame>
        <p:nvGraphicFramePr>
          <p:cNvPr id="5122" name="Grafik 10"/>
          <p:cNvGraphicFramePr>
            <a:graphicFrameLocks/>
          </p:cNvGraphicFramePr>
          <p:nvPr/>
        </p:nvGraphicFramePr>
        <p:xfrm>
          <a:off x="8045451" y="2730501"/>
          <a:ext cx="4116916" cy="2765425"/>
        </p:xfrm>
        <a:graphic>
          <a:graphicData uri="http://schemas.openxmlformats.org/presentationml/2006/ole">
            <mc:AlternateContent xmlns:mc="http://schemas.openxmlformats.org/markup-compatibility/2006">
              <mc:Choice xmlns:v="urn:schemas-microsoft-com:vml" Requires="v">
                <p:oleObj spid="_x0000_s5381" name="Çizelge" r:id="rId4" imgW="3097036" imgH="2773920" progId="Excel.Sheet.8">
                  <p:embed/>
                </p:oleObj>
              </mc:Choice>
              <mc:Fallback>
                <p:oleObj name="Çizelge" r:id="rId4" imgW="3097036" imgH="2773920" progId="Excel.Sheet.8">
                  <p:embed/>
                  <p:pic>
                    <p:nvPicPr>
                      <p:cNvPr id="0" name="Grafik 10"/>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045451" y="2730501"/>
                        <a:ext cx="4116916" cy="27654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9" name="10 Grafik"/>
          <p:cNvGraphicFramePr/>
          <p:nvPr>
            <p:extLst>
              <p:ext uri="{D42A27DB-BD31-4B8C-83A1-F6EECF244321}">
                <p14:modId xmlns:p14="http://schemas.microsoft.com/office/powerpoint/2010/main" val="783198134"/>
              </p:ext>
            </p:extLst>
          </p:nvPr>
        </p:nvGraphicFramePr>
        <p:xfrm>
          <a:off x="7825946" y="3146855"/>
          <a:ext cx="4209535" cy="2405584"/>
        </p:xfrm>
        <a:graphic>
          <a:graphicData uri="http://schemas.openxmlformats.org/drawingml/2006/chart">
            <c:chart xmlns:c="http://schemas.openxmlformats.org/drawingml/2006/chart" xmlns:r="http://schemas.openxmlformats.org/officeDocument/2006/relationships" r:id="rId6"/>
          </a:graphicData>
        </a:graphic>
      </p:graphicFrame>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147" name="Rectangle 22"/>
          <p:cNvSpPr>
            <a:spLocks noGrp="1" noChangeArrowheads="1"/>
          </p:cNvSpPr>
          <p:nvPr>
            <p:ph type="sldNum" sz="quarter" idx="12"/>
          </p:nvPr>
        </p:nvSpPr>
        <p:spPr bwMode="auto">
          <a:noFill/>
          <a:ln>
            <a:miter lim="800000"/>
            <a:headEnd/>
            <a:tailEnd/>
          </a:ln>
        </p:spPr>
        <p:txBody>
          <a:bodyPr/>
          <a:lstStyle/>
          <a:p>
            <a:fld id="{1567AA23-F502-479B-959A-C9F6F512A51F}" type="slidenum">
              <a:rPr lang="tr-TR" altLang="tr-TR" smtClean="0"/>
              <a:pPr/>
              <a:t>14</a:t>
            </a:fld>
            <a:endParaRPr lang="tr-TR" altLang="tr-TR" smtClean="0"/>
          </a:p>
        </p:txBody>
      </p:sp>
      <p:sp>
        <p:nvSpPr>
          <p:cNvPr id="6149" name="Rectangle 22"/>
          <p:cNvSpPr txBox="1">
            <a:spLocks noGrp="1" noChangeArrowheads="1"/>
          </p:cNvSpPr>
          <p:nvPr/>
        </p:nvSpPr>
        <p:spPr bwMode="auto">
          <a:xfrm>
            <a:off x="8737600" y="6248400"/>
            <a:ext cx="2844800" cy="457200"/>
          </a:xfrm>
          <a:prstGeom prst="rect">
            <a:avLst/>
          </a:prstGeom>
          <a:noFill/>
          <a:ln w="9525">
            <a:noFill/>
            <a:miter lim="800000"/>
            <a:headEnd/>
            <a:tailEnd/>
          </a:ln>
        </p:spPr>
        <p:txBody>
          <a:bodyPr anchor="b"/>
          <a:lstStyle/>
          <a:p>
            <a:pPr algn="r" eaLnBrk="1" hangingPunct="1"/>
            <a:fld id="{5F03F121-29D7-4E16-8412-372DFDEFCE48}" type="slidenum">
              <a:rPr lang="tr-TR" altLang="tr-TR" sz="1200"/>
              <a:pPr algn="r" eaLnBrk="1" hangingPunct="1"/>
              <a:t>14</a:t>
            </a:fld>
            <a:endParaRPr lang="tr-TR" altLang="tr-TR" sz="1200"/>
          </a:p>
        </p:txBody>
      </p:sp>
      <p:sp>
        <p:nvSpPr>
          <p:cNvPr id="6151" name="Text Box 164"/>
          <p:cNvSpPr txBox="1">
            <a:spLocks noChangeArrowheads="1"/>
          </p:cNvSpPr>
          <p:nvPr/>
        </p:nvSpPr>
        <p:spPr bwMode="auto">
          <a:xfrm>
            <a:off x="1829944" y="687947"/>
            <a:ext cx="9120717" cy="1615827"/>
          </a:xfrm>
          <a:prstGeom prst="rect">
            <a:avLst/>
          </a:prstGeom>
          <a:noFill/>
          <a:ln w="9525">
            <a:noFill/>
            <a:miter lim="800000"/>
            <a:headEnd/>
            <a:tailEnd/>
          </a:ln>
        </p:spPr>
        <p:txBody>
          <a:bodyPr>
            <a:spAutoFit/>
          </a:bodyPr>
          <a:lstStyle/>
          <a:p>
            <a:pPr eaLnBrk="1" hangingPunct="1">
              <a:spcBef>
                <a:spcPct val="50000"/>
              </a:spcBef>
            </a:pPr>
            <a:r>
              <a:rPr lang="tr-TR" altLang="tr-TR" b="1" dirty="0">
                <a:latin typeface="Arial" pitchFamily="34" charset="0"/>
              </a:rPr>
              <a:t>YOLLUKLAR (3.3</a:t>
            </a:r>
            <a:r>
              <a:rPr lang="tr-TR" altLang="tr-TR" b="1" dirty="0" smtClean="0">
                <a:latin typeface="Arial" pitchFamily="34" charset="0"/>
              </a:rPr>
              <a:t>)</a:t>
            </a:r>
          </a:p>
          <a:p>
            <a:pPr eaLnBrk="1" hangingPunct="1">
              <a:spcBef>
                <a:spcPct val="50000"/>
              </a:spcBef>
            </a:pPr>
            <a:endParaRPr lang="tr-TR" altLang="tr-TR" b="1" dirty="0" smtClean="0">
              <a:latin typeface="Arial" pitchFamily="34" charset="0"/>
            </a:endParaRPr>
          </a:p>
          <a:p>
            <a:pPr eaLnBrk="1" hangingPunct="1">
              <a:spcBef>
                <a:spcPct val="50000"/>
              </a:spcBef>
            </a:pPr>
            <a:endParaRPr lang="tr-TR" altLang="tr-TR" b="1" dirty="0">
              <a:latin typeface="Arial" pitchFamily="34" charset="0"/>
            </a:endParaRPr>
          </a:p>
          <a:p>
            <a:pPr eaLnBrk="1" hangingPunct="1">
              <a:spcBef>
                <a:spcPct val="50000"/>
              </a:spcBef>
            </a:pPr>
            <a:r>
              <a:rPr lang="tr-TR" altLang="tr-TR" b="1" dirty="0">
                <a:latin typeface="Arial" pitchFamily="34" charset="0"/>
              </a:rPr>
              <a:t>Geçici ve Sürekli Görev Yollukları</a:t>
            </a:r>
          </a:p>
        </p:txBody>
      </p:sp>
      <p:graphicFrame>
        <p:nvGraphicFramePr>
          <p:cNvPr id="10" name="9 Tablo"/>
          <p:cNvGraphicFramePr>
            <a:graphicFrameLocks noGrp="1"/>
          </p:cNvGraphicFramePr>
          <p:nvPr>
            <p:extLst>
              <p:ext uri="{D42A27DB-BD31-4B8C-83A1-F6EECF244321}">
                <p14:modId xmlns:p14="http://schemas.microsoft.com/office/powerpoint/2010/main" val="1601851493"/>
              </p:ext>
            </p:extLst>
          </p:nvPr>
        </p:nvGraphicFramePr>
        <p:xfrm>
          <a:off x="1583267" y="3429000"/>
          <a:ext cx="5952067" cy="1483360"/>
        </p:xfrm>
        <a:graphic>
          <a:graphicData uri="http://schemas.openxmlformats.org/drawingml/2006/table">
            <a:tbl>
              <a:tblPr firstRow="1" bandRow="1">
                <a:tableStyleId>{5C22544A-7EE6-4342-B048-85BDC9FD1C3A}</a:tableStyleId>
              </a:tblPr>
              <a:tblGrid>
                <a:gridCol w="1727961">
                  <a:extLst>
                    <a:ext uri="{9D8B030D-6E8A-4147-A177-3AD203B41FA5}">
                      <a16:colId xmlns:a16="http://schemas.microsoft.com/office/drawing/2014/main" val="20000"/>
                    </a:ext>
                  </a:extLst>
                </a:gridCol>
                <a:gridCol w="2240083">
                  <a:extLst>
                    <a:ext uri="{9D8B030D-6E8A-4147-A177-3AD203B41FA5}">
                      <a16:colId xmlns:a16="http://schemas.microsoft.com/office/drawing/2014/main" val="20001"/>
                    </a:ext>
                  </a:extLst>
                </a:gridCol>
                <a:gridCol w="1984023">
                  <a:extLst>
                    <a:ext uri="{9D8B030D-6E8A-4147-A177-3AD203B41FA5}">
                      <a16:colId xmlns:a16="http://schemas.microsoft.com/office/drawing/2014/main" val="20002"/>
                    </a:ext>
                  </a:extLst>
                </a:gridCol>
              </a:tblGrid>
              <a:tr h="370840">
                <a:tc>
                  <a:txBody>
                    <a:bodyPr/>
                    <a:lstStyle/>
                    <a:p>
                      <a:endParaRPr lang="tr-TR" dirty="0">
                        <a:solidFill>
                          <a:schemeClr val="tx1"/>
                        </a:solidFill>
                      </a:endParaRPr>
                    </a:p>
                  </a:txBody>
                  <a:tcPr marL="121904" marR="121904"/>
                </a:tc>
                <a:tc>
                  <a:txBody>
                    <a:bodyPr/>
                    <a:lstStyle/>
                    <a:p>
                      <a:r>
                        <a:rPr lang="tr-TR" dirty="0" smtClean="0"/>
                        <a:t>2020</a:t>
                      </a:r>
                      <a:endParaRPr lang="tr-TR" dirty="0"/>
                    </a:p>
                  </a:txBody>
                  <a:tcPr marL="121904" marR="121904"/>
                </a:tc>
                <a:tc>
                  <a:txBody>
                    <a:bodyPr/>
                    <a:lstStyle/>
                    <a:p>
                      <a:r>
                        <a:rPr lang="tr-TR" dirty="0" smtClean="0"/>
                        <a:t>2021</a:t>
                      </a:r>
                      <a:endParaRPr lang="tr-TR" dirty="0"/>
                    </a:p>
                  </a:txBody>
                  <a:tcPr marL="121904" marR="121904"/>
                </a:tc>
                <a:extLst>
                  <a:ext uri="{0D108BD9-81ED-4DB2-BD59-A6C34878D82A}">
                    <a16:rowId xmlns:a16="http://schemas.microsoft.com/office/drawing/2014/main" val="10000"/>
                  </a:ext>
                </a:extLst>
              </a:tr>
              <a:tr h="370840">
                <a:tc>
                  <a:txBody>
                    <a:bodyPr/>
                    <a:lstStyle/>
                    <a:p>
                      <a:r>
                        <a:rPr lang="tr-TR" dirty="0" smtClean="0">
                          <a:solidFill>
                            <a:schemeClr val="tx1"/>
                          </a:solidFill>
                        </a:rPr>
                        <a:t>Toplam Ödenek</a:t>
                      </a:r>
                      <a:endParaRPr lang="tr-TR" dirty="0">
                        <a:solidFill>
                          <a:schemeClr val="tx1"/>
                        </a:solidFill>
                      </a:endParaRPr>
                    </a:p>
                  </a:txBody>
                  <a:tcPr marL="121904" marR="121904"/>
                </a:tc>
                <a:tc>
                  <a:txBody>
                    <a:bodyPr/>
                    <a:lstStyle/>
                    <a:p>
                      <a:r>
                        <a:rPr lang="tr-TR" dirty="0" smtClean="0"/>
                        <a:t>18.000,00</a:t>
                      </a:r>
                      <a:endParaRPr lang="tr-TR" dirty="0"/>
                    </a:p>
                  </a:txBody>
                  <a:tcPr marL="121904" marR="121904"/>
                </a:tc>
                <a:tc>
                  <a:txBody>
                    <a:bodyPr/>
                    <a:lstStyle/>
                    <a:p>
                      <a:r>
                        <a:rPr lang="tr-TR" dirty="0" smtClean="0"/>
                        <a:t>6.000,00</a:t>
                      </a:r>
                      <a:endParaRPr lang="tr-TR" dirty="0"/>
                    </a:p>
                  </a:txBody>
                  <a:tcPr marL="121904" marR="121904"/>
                </a:tc>
                <a:extLst>
                  <a:ext uri="{0D108BD9-81ED-4DB2-BD59-A6C34878D82A}">
                    <a16:rowId xmlns:a16="http://schemas.microsoft.com/office/drawing/2014/main" val="10001"/>
                  </a:ext>
                </a:extLst>
              </a:tr>
              <a:tr h="370840">
                <a:tc>
                  <a:txBody>
                    <a:bodyPr/>
                    <a:lstStyle/>
                    <a:p>
                      <a:r>
                        <a:rPr lang="tr-TR" dirty="0" smtClean="0"/>
                        <a:t>Harcama</a:t>
                      </a:r>
                      <a:endParaRPr lang="tr-TR" dirty="0"/>
                    </a:p>
                  </a:txBody>
                  <a:tcPr marL="121904" marR="121904"/>
                </a:tc>
                <a:tc>
                  <a:txBody>
                    <a:bodyPr/>
                    <a:lstStyle/>
                    <a:p>
                      <a:r>
                        <a:rPr lang="tr-TR" dirty="0" smtClean="0"/>
                        <a:t>2.442,84</a:t>
                      </a:r>
                      <a:endParaRPr lang="tr-TR" dirty="0"/>
                    </a:p>
                  </a:txBody>
                  <a:tcPr marL="121904" marR="121904"/>
                </a:tc>
                <a:tc>
                  <a:txBody>
                    <a:bodyPr/>
                    <a:lstStyle/>
                    <a:p>
                      <a:r>
                        <a:rPr lang="tr-TR" dirty="0" smtClean="0"/>
                        <a:t>2.272,40</a:t>
                      </a:r>
                      <a:endParaRPr lang="tr-TR" dirty="0"/>
                    </a:p>
                  </a:txBody>
                  <a:tcPr marL="121904" marR="121904"/>
                </a:tc>
                <a:extLst>
                  <a:ext uri="{0D108BD9-81ED-4DB2-BD59-A6C34878D82A}">
                    <a16:rowId xmlns:a16="http://schemas.microsoft.com/office/drawing/2014/main" val="10002"/>
                  </a:ext>
                </a:extLst>
              </a:tr>
              <a:tr h="370840">
                <a:tc>
                  <a:txBody>
                    <a:bodyPr/>
                    <a:lstStyle/>
                    <a:p>
                      <a:r>
                        <a:rPr lang="tr-TR" dirty="0" smtClean="0"/>
                        <a:t>Kalan</a:t>
                      </a:r>
                      <a:endParaRPr lang="tr-TR" dirty="0"/>
                    </a:p>
                  </a:txBody>
                  <a:tcPr marL="121904" marR="121904"/>
                </a:tc>
                <a:tc>
                  <a:txBody>
                    <a:bodyPr/>
                    <a:lstStyle/>
                    <a:p>
                      <a:r>
                        <a:rPr lang="tr-TR" dirty="0" smtClean="0"/>
                        <a:t>15.557,16</a:t>
                      </a:r>
                      <a:endParaRPr lang="tr-TR" dirty="0"/>
                    </a:p>
                  </a:txBody>
                  <a:tcPr marL="121904" marR="121904"/>
                </a:tc>
                <a:tc>
                  <a:txBody>
                    <a:bodyPr/>
                    <a:lstStyle/>
                    <a:p>
                      <a:r>
                        <a:rPr lang="tr-TR" dirty="0" smtClean="0"/>
                        <a:t>3.727,60</a:t>
                      </a:r>
                      <a:endParaRPr lang="tr-TR" dirty="0"/>
                    </a:p>
                  </a:txBody>
                  <a:tcPr marL="121904" marR="121904"/>
                </a:tc>
                <a:extLst>
                  <a:ext uri="{0D108BD9-81ED-4DB2-BD59-A6C34878D82A}">
                    <a16:rowId xmlns:a16="http://schemas.microsoft.com/office/drawing/2014/main" val="10003"/>
                  </a:ext>
                </a:extLst>
              </a:tr>
            </a:tbl>
          </a:graphicData>
        </a:graphic>
      </p:graphicFrame>
      <p:graphicFrame>
        <p:nvGraphicFramePr>
          <p:cNvPr id="7" name="6 Grafik"/>
          <p:cNvGraphicFramePr/>
          <p:nvPr>
            <p:extLst>
              <p:ext uri="{D42A27DB-BD31-4B8C-83A1-F6EECF244321}">
                <p14:modId xmlns:p14="http://schemas.microsoft.com/office/powerpoint/2010/main" val="2563275665"/>
              </p:ext>
            </p:extLst>
          </p:nvPr>
        </p:nvGraphicFramePr>
        <p:xfrm>
          <a:off x="7760043" y="2866767"/>
          <a:ext cx="3698789" cy="2487827"/>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219" name="Rectangle 22"/>
          <p:cNvSpPr>
            <a:spLocks noGrp="1" noChangeArrowheads="1"/>
          </p:cNvSpPr>
          <p:nvPr>
            <p:ph type="sldNum" sz="quarter" idx="12"/>
          </p:nvPr>
        </p:nvSpPr>
        <p:spPr bwMode="auto">
          <a:noFill/>
          <a:ln>
            <a:miter lim="800000"/>
            <a:headEnd/>
            <a:tailEnd/>
          </a:ln>
        </p:spPr>
        <p:txBody>
          <a:bodyPr/>
          <a:lstStyle/>
          <a:p>
            <a:fld id="{7DF10691-3145-4E00-82EF-8FC59657DBD4}" type="slidenum">
              <a:rPr lang="tr-TR" altLang="tr-TR" smtClean="0"/>
              <a:pPr/>
              <a:t>15</a:t>
            </a:fld>
            <a:endParaRPr lang="tr-TR" altLang="tr-TR" smtClean="0"/>
          </a:p>
        </p:txBody>
      </p:sp>
      <p:sp>
        <p:nvSpPr>
          <p:cNvPr id="9221" name="Rectangle 22"/>
          <p:cNvSpPr txBox="1">
            <a:spLocks noGrp="1" noChangeArrowheads="1"/>
          </p:cNvSpPr>
          <p:nvPr/>
        </p:nvSpPr>
        <p:spPr bwMode="auto">
          <a:xfrm>
            <a:off x="8737600" y="6248400"/>
            <a:ext cx="2844800" cy="457200"/>
          </a:xfrm>
          <a:prstGeom prst="rect">
            <a:avLst/>
          </a:prstGeom>
          <a:noFill/>
          <a:ln w="9525">
            <a:noFill/>
            <a:miter lim="800000"/>
            <a:headEnd/>
            <a:tailEnd/>
          </a:ln>
        </p:spPr>
        <p:txBody>
          <a:bodyPr anchor="b"/>
          <a:lstStyle/>
          <a:p>
            <a:pPr algn="r" eaLnBrk="1" hangingPunct="1"/>
            <a:fld id="{FDB50C55-D2C3-4B0E-B1A4-01971F7B94FF}" type="slidenum">
              <a:rPr lang="tr-TR" altLang="tr-TR" sz="1200"/>
              <a:pPr algn="r" eaLnBrk="1" hangingPunct="1"/>
              <a:t>15</a:t>
            </a:fld>
            <a:endParaRPr lang="tr-TR" altLang="tr-TR" sz="1200"/>
          </a:p>
        </p:txBody>
      </p:sp>
      <p:sp>
        <p:nvSpPr>
          <p:cNvPr id="9223" name="Text Box 164"/>
          <p:cNvSpPr txBox="1">
            <a:spLocks noChangeArrowheads="1"/>
          </p:cNvSpPr>
          <p:nvPr/>
        </p:nvSpPr>
        <p:spPr bwMode="auto">
          <a:xfrm>
            <a:off x="1871134" y="663233"/>
            <a:ext cx="9120717" cy="1615827"/>
          </a:xfrm>
          <a:prstGeom prst="rect">
            <a:avLst/>
          </a:prstGeom>
          <a:noFill/>
          <a:ln w="9525">
            <a:noFill/>
            <a:miter lim="800000"/>
            <a:headEnd/>
            <a:tailEnd/>
          </a:ln>
        </p:spPr>
        <p:txBody>
          <a:bodyPr>
            <a:spAutoFit/>
          </a:bodyPr>
          <a:lstStyle/>
          <a:p>
            <a:pPr eaLnBrk="1" hangingPunct="1">
              <a:spcBef>
                <a:spcPct val="50000"/>
              </a:spcBef>
            </a:pPr>
            <a:r>
              <a:rPr lang="tr-TR" altLang="tr-TR" b="1" dirty="0">
                <a:latin typeface="Arial" pitchFamily="34" charset="0"/>
              </a:rPr>
              <a:t>PERSONEL GİDERLERİ (1.1-2.1</a:t>
            </a:r>
            <a:r>
              <a:rPr lang="tr-TR" altLang="tr-TR" b="1" dirty="0" smtClean="0">
                <a:latin typeface="Arial" pitchFamily="34" charset="0"/>
              </a:rPr>
              <a:t>)</a:t>
            </a:r>
          </a:p>
          <a:p>
            <a:pPr eaLnBrk="1" hangingPunct="1">
              <a:spcBef>
                <a:spcPct val="50000"/>
              </a:spcBef>
            </a:pPr>
            <a:endParaRPr lang="tr-TR" altLang="tr-TR" b="1" dirty="0" smtClean="0">
              <a:latin typeface="Arial" pitchFamily="34" charset="0"/>
            </a:endParaRPr>
          </a:p>
          <a:p>
            <a:pPr eaLnBrk="1" hangingPunct="1">
              <a:spcBef>
                <a:spcPct val="50000"/>
              </a:spcBef>
            </a:pPr>
            <a:endParaRPr lang="tr-TR" altLang="tr-TR" b="1" dirty="0">
              <a:latin typeface="Arial" pitchFamily="34" charset="0"/>
            </a:endParaRPr>
          </a:p>
          <a:p>
            <a:pPr eaLnBrk="1" hangingPunct="1">
              <a:spcBef>
                <a:spcPct val="50000"/>
              </a:spcBef>
            </a:pPr>
            <a:r>
              <a:rPr lang="tr-TR" altLang="tr-TR" b="1" dirty="0">
                <a:latin typeface="Arial" pitchFamily="34" charset="0"/>
              </a:rPr>
              <a:t>Personel Maaş Ödemeleri</a:t>
            </a:r>
          </a:p>
        </p:txBody>
      </p:sp>
      <p:graphicFrame>
        <p:nvGraphicFramePr>
          <p:cNvPr id="10" name="9 Tablo"/>
          <p:cNvGraphicFramePr>
            <a:graphicFrameLocks noGrp="1"/>
          </p:cNvGraphicFramePr>
          <p:nvPr>
            <p:extLst>
              <p:ext uri="{D42A27DB-BD31-4B8C-83A1-F6EECF244321}">
                <p14:modId xmlns:p14="http://schemas.microsoft.com/office/powerpoint/2010/main" val="1897525320"/>
              </p:ext>
            </p:extLst>
          </p:nvPr>
        </p:nvGraphicFramePr>
        <p:xfrm>
          <a:off x="1390651" y="3429000"/>
          <a:ext cx="6364815" cy="1613326"/>
        </p:xfrm>
        <a:graphic>
          <a:graphicData uri="http://schemas.openxmlformats.org/drawingml/2006/table">
            <a:tbl>
              <a:tblPr firstRow="1" bandRow="1">
                <a:tableStyleId>{5C22544A-7EE6-4342-B048-85BDC9FD1C3A}</a:tableStyleId>
              </a:tblPr>
              <a:tblGrid>
                <a:gridCol w="2121605">
                  <a:extLst>
                    <a:ext uri="{9D8B030D-6E8A-4147-A177-3AD203B41FA5}">
                      <a16:colId xmlns:a16="http://schemas.microsoft.com/office/drawing/2014/main" val="20000"/>
                    </a:ext>
                  </a:extLst>
                </a:gridCol>
                <a:gridCol w="2121605">
                  <a:extLst>
                    <a:ext uri="{9D8B030D-6E8A-4147-A177-3AD203B41FA5}">
                      <a16:colId xmlns:a16="http://schemas.microsoft.com/office/drawing/2014/main" val="20001"/>
                    </a:ext>
                  </a:extLst>
                </a:gridCol>
                <a:gridCol w="2121605">
                  <a:extLst>
                    <a:ext uri="{9D8B030D-6E8A-4147-A177-3AD203B41FA5}">
                      <a16:colId xmlns:a16="http://schemas.microsoft.com/office/drawing/2014/main" val="20002"/>
                    </a:ext>
                  </a:extLst>
                </a:gridCol>
              </a:tblGrid>
              <a:tr h="294883">
                <a:tc>
                  <a:txBody>
                    <a:bodyPr/>
                    <a:lstStyle/>
                    <a:p>
                      <a:endParaRPr lang="tr-TR" dirty="0">
                        <a:solidFill>
                          <a:schemeClr val="tx1"/>
                        </a:solidFill>
                      </a:endParaRPr>
                    </a:p>
                  </a:txBody>
                  <a:tcPr marL="121932" marR="121932"/>
                </a:tc>
                <a:tc>
                  <a:txBody>
                    <a:bodyPr/>
                    <a:lstStyle/>
                    <a:p>
                      <a:r>
                        <a:rPr lang="tr-TR" dirty="0" smtClean="0"/>
                        <a:t>2020</a:t>
                      </a:r>
                      <a:endParaRPr lang="tr-TR" dirty="0"/>
                    </a:p>
                  </a:txBody>
                  <a:tcPr marL="121932" marR="121932"/>
                </a:tc>
                <a:tc>
                  <a:txBody>
                    <a:bodyPr/>
                    <a:lstStyle/>
                    <a:p>
                      <a:r>
                        <a:rPr lang="tr-TR" dirty="0" smtClean="0"/>
                        <a:t>2021</a:t>
                      </a:r>
                      <a:endParaRPr lang="tr-TR" dirty="0"/>
                    </a:p>
                  </a:txBody>
                  <a:tcPr marL="121932" marR="121932"/>
                </a:tc>
                <a:extLst>
                  <a:ext uri="{0D108BD9-81ED-4DB2-BD59-A6C34878D82A}">
                    <a16:rowId xmlns:a16="http://schemas.microsoft.com/office/drawing/2014/main" val="10000"/>
                  </a:ext>
                </a:extLst>
              </a:tr>
              <a:tr h="294883">
                <a:tc>
                  <a:txBody>
                    <a:bodyPr/>
                    <a:lstStyle/>
                    <a:p>
                      <a:r>
                        <a:rPr lang="tr-TR" dirty="0" smtClean="0">
                          <a:solidFill>
                            <a:schemeClr val="tx1"/>
                          </a:solidFill>
                        </a:rPr>
                        <a:t>Toplam Ödenek</a:t>
                      </a:r>
                      <a:endParaRPr lang="tr-TR" dirty="0">
                        <a:solidFill>
                          <a:schemeClr val="tx1"/>
                        </a:solidFill>
                      </a:endParaRPr>
                    </a:p>
                  </a:txBody>
                  <a:tcPr marL="121932" marR="121932"/>
                </a:tc>
                <a:tc>
                  <a:txBody>
                    <a:bodyPr/>
                    <a:lstStyle/>
                    <a:p>
                      <a:pPr algn="r"/>
                      <a:r>
                        <a:rPr lang="tr-TR" dirty="0" smtClean="0"/>
                        <a:t>14.803.200,00</a:t>
                      </a:r>
                      <a:endParaRPr lang="tr-TR" dirty="0"/>
                    </a:p>
                  </a:txBody>
                  <a:tcPr marL="121932" marR="121932"/>
                </a:tc>
                <a:tc>
                  <a:txBody>
                    <a:bodyPr/>
                    <a:lstStyle/>
                    <a:p>
                      <a:pPr algn="r"/>
                      <a:r>
                        <a:rPr lang="tr-TR" dirty="0" smtClean="0"/>
                        <a:t>12.815.335,00</a:t>
                      </a:r>
                      <a:endParaRPr lang="tr-TR" dirty="0"/>
                    </a:p>
                  </a:txBody>
                  <a:tcPr marL="121932" marR="121932"/>
                </a:tc>
                <a:extLst>
                  <a:ext uri="{0D108BD9-81ED-4DB2-BD59-A6C34878D82A}">
                    <a16:rowId xmlns:a16="http://schemas.microsoft.com/office/drawing/2014/main" val="10001"/>
                  </a:ext>
                </a:extLst>
              </a:tr>
              <a:tr h="516046">
                <a:tc>
                  <a:txBody>
                    <a:bodyPr/>
                    <a:lstStyle/>
                    <a:p>
                      <a:r>
                        <a:rPr lang="tr-TR" dirty="0" smtClean="0"/>
                        <a:t>Harcama</a:t>
                      </a:r>
                      <a:endParaRPr lang="tr-TR" dirty="0"/>
                    </a:p>
                  </a:txBody>
                  <a:tcPr marL="121932" marR="121932"/>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tr-TR" dirty="0" smtClean="0"/>
                        <a:t>14.803.200,00</a:t>
                      </a:r>
                    </a:p>
                  </a:txBody>
                  <a:tcPr marL="121932" marR="121932"/>
                </a:tc>
                <a:tc>
                  <a:txBody>
                    <a:bodyPr/>
                    <a:lstStyle/>
                    <a:p>
                      <a:pPr algn="r"/>
                      <a:r>
                        <a:rPr lang="tr-TR" dirty="0" smtClean="0"/>
                        <a:t>12.815.873,57</a:t>
                      </a:r>
                      <a:endParaRPr lang="tr-TR" dirty="0"/>
                    </a:p>
                  </a:txBody>
                  <a:tcPr marL="121932" marR="121932"/>
                </a:tc>
                <a:extLst>
                  <a:ext uri="{0D108BD9-81ED-4DB2-BD59-A6C34878D82A}">
                    <a16:rowId xmlns:a16="http://schemas.microsoft.com/office/drawing/2014/main" val="10002"/>
                  </a:ext>
                </a:extLst>
              </a:tr>
              <a:tr h="294883">
                <a:tc>
                  <a:txBody>
                    <a:bodyPr/>
                    <a:lstStyle/>
                    <a:p>
                      <a:r>
                        <a:rPr lang="tr-TR" dirty="0" smtClean="0"/>
                        <a:t>Kalan</a:t>
                      </a:r>
                      <a:endParaRPr lang="tr-TR" dirty="0"/>
                    </a:p>
                  </a:txBody>
                  <a:tcPr marL="121932" marR="121932"/>
                </a:tc>
                <a:tc>
                  <a:txBody>
                    <a:bodyPr/>
                    <a:lstStyle/>
                    <a:p>
                      <a:pPr algn="r"/>
                      <a:r>
                        <a:rPr lang="tr-TR" dirty="0" smtClean="0"/>
                        <a:t>0</a:t>
                      </a:r>
                      <a:endParaRPr lang="tr-TR" dirty="0"/>
                    </a:p>
                  </a:txBody>
                  <a:tcPr marL="121932" marR="121932"/>
                </a:tc>
                <a:tc>
                  <a:txBody>
                    <a:bodyPr/>
                    <a:lstStyle/>
                    <a:p>
                      <a:pPr algn="r"/>
                      <a:r>
                        <a:rPr lang="tr-TR" dirty="0" smtClean="0"/>
                        <a:t>1,43</a:t>
                      </a:r>
                      <a:endParaRPr lang="tr-TR" dirty="0"/>
                    </a:p>
                  </a:txBody>
                  <a:tcPr marL="121932" marR="121932"/>
                </a:tc>
                <a:extLst>
                  <a:ext uri="{0D108BD9-81ED-4DB2-BD59-A6C34878D82A}">
                    <a16:rowId xmlns:a16="http://schemas.microsoft.com/office/drawing/2014/main" val="10003"/>
                  </a:ext>
                </a:extLst>
              </a:tr>
            </a:tbl>
          </a:graphicData>
        </a:graphic>
      </p:graphicFrame>
      <p:graphicFrame>
        <p:nvGraphicFramePr>
          <p:cNvPr id="9218" name="Grafik 11"/>
          <p:cNvGraphicFramePr>
            <a:graphicFrameLocks/>
          </p:cNvGraphicFramePr>
          <p:nvPr/>
        </p:nvGraphicFramePr>
        <p:xfrm>
          <a:off x="7755467" y="2801939"/>
          <a:ext cx="4360333" cy="2765425"/>
        </p:xfrm>
        <a:graphic>
          <a:graphicData uri="http://schemas.openxmlformats.org/presentationml/2006/ole">
            <mc:AlternateContent xmlns:mc="http://schemas.openxmlformats.org/markup-compatibility/2006">
              <mc:Choice xmlns:v="urn:schemas-microsoft-com:vml" Requires="v">
                <p:oleObj spid="_x0000_s8337" r:id="rId4" imgW="3273836" imgH="2761727" progId="Excel.Sheet.8">
                  <p:embed/>
                </p:oleObj>
              </mc:Choice>
              <mc:Fallback>
                <p:oleObj r:id="rId4" imgW="3273836" imgH="2761727" progId="Excel.Sheet.8">
                  <p:embed/>
                  <p:pic>
                    <p:nvPicPr>
                      <p:cNvPr id="0" name="Grafik 11"/>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755467" y="2801939"/>
                        <a:ext cx="4360333" cy="27654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2"/>
          <p:cNvSpPr>
            <a:spLocks noGrp="1" noChangeArrowheads="1"/>
          </p:cNvSpPr>
          <p:nvPr>
            <p:ph type="sldNum" sz="quarter" idx="12"/>
          </p:nvPr>
        </p:nvSpPr>
        <p:spPr bwMode="auto">
          <a:noFill/>
          <a:ln>
            <a:miter lim="800000"/>
            <a:headEnd/>
            <a:tailEnd/>
          </a:ln>
        </p:spPr>
        <p:txBody>
          <a:bodyPr/>
          <a:lstStyle/>
          <a:p>
            <a:fld id="{61135119-DB2E-4062-BED7-D9AE3E9D2C35}" type="slidenum">
              <a:rPr lang="tr-TR" altLang="tr-TR" smtClean="0"/>
              <a:pPr/>
              <a:t>16</a:t>
            </a:fld>
            <a:endParaRPr lang="tr-TR" altLang="tr-TR" smtClean="0"/>
          </a:p>
        </p:txBody>
      </p:sp>
      <p:sp>
        <p:nvSpPr>
          <p:cNvPr id="27653" name="Text Box 466"/>
          <p:cNvSpPr txBox="1">
            <a:spLocks noChangeArrowheads="1"/>
          </p:cNvSpPr>
          <p:nvPr/>
        </p:nvSpPr>
        <p:spPr bwMode="auto">
          <a:xfrm>
            <a:off x="-641407" y="655382"/>
            <a:ext cx="10170584" cy="338137"/>
          </a:xfrm>
          <a:prstGeom prst="rect">
            <a:avLst/>
          </a:prstGeom>
          <a:noFill/>
          <a:ln w="9525">
            <a:noFill/>
            <a:miter lim="800000"/>
            <a:headEnd/>
            <a:tailEnd/>
          </a:ln>
        </p:spPr>
        <p:txBody>
          <a:bodyPr>
            <a:spAutoFit/>
          </a:bodyPr>
          <a:lstStyle/>
          <a:p>
            <a:pPr algn="ctr" eaLnBrk="1" hangingPunct="1">
              <a:spcBef>
                <a:spcPct val="50000"/>
              </a:spcBef>
            </a:pPr>
            <a:r>
              <a:rPr lang="tr-TR" altLang="tr-TR" sz="1600" b="1" dirty="0">
                <a:latin typeface="Arial" pitchFamily="34" charset="0"/>
              </a:rPr>
              <a:t>İHALE USULÜ İLE YAPILAN ALIMLAR </a:t>
            </a:r>
            <a:r>
              <a:rPr lang="tr-TR" altLang="tr-TR" sz="1600" b="1" dirty="0" smtClean="0">
                <a:latin typeface="Arial" pitchFamily="34" charset="0"/>
              </a:rPr>
              <a:t>(2886) </a:t>
            </a:r>
            <a:endParaRPr lang="tr-TR" altLang="tr-TR" sz="1600" b="1" dirty="0">
              <a:latin typeface="Arial" pitchFamily="34" charset="0"/>
            </a:endParaRPr>
          </a:p>
        </p:txBody>
      </p:sp>
      <p:graphicFrame>
        <p:nvGraphicFramePr>
          <p:cNvPr id="8" name="7 Tablo"/>
          <p:cNvGraphicFramePr>
            <a:graphicFrameLocks noGrp="1"/>
          </p:cNvGraphicFramePr>
          <p:nvPr>
            <p:extLst>
              <p:ext uri="{D42A27DB-BD31-4B8C-83A1-F6EECF244321}">
                <p14:modId xmlns:p14="http://schemas.microsoft.com/office/powerpoint/2010/main" val="3887789923"/>
              </p:ext>
            </p:extLst>
          </p:nvPr>
        </p:nvGraphicFramePr>
        <p:xfrm>
          <a:off x="444618" y="1397001"/>
          <a:ext cx="11266413" cy="4404777"/>
        </p:xfrm>
        <a:graphic>
          <a:graphicData uri="http://schemas.openxmlformats.org/drawingml/2006/table">
            <a:tbl>
              <a:tblPr/>
              <a:tblGrid>
                <a:gridCol w="676667">
                  <a:extLst>
                    <a:ext uri="{9D8B030D-6E8A-4147-A177-3AD203B41FA5}">
                      <a16:colId xmlns:a16="http://schemas.microsoft.com/office/drawing/2014/main" val="20000"/>
                    </a:ext>
                  </a:extLst>
                </a:gridCol>
                <a:gridCol w="2458335">
                  <a:extLst>
                    <a:ext uri="{9D8B030D-6E8A-4147-A177-3AD203B41FA5}">
                      <a16:colId xmlns:a16="http://schemas.microsoft.com/office/drawing/2014/main" val="20001"/>
                    </a:ext>
                  </a:extLst>
                </a:gridCol>
                <a:gridCol w="1578892">
                  <a:extLst>
                    <a:ext uri="{9D8B030D-6E8A-4147-A177-3AD203B41FA5}">
                      <a16:colId xmlns:a16="http://schemas.microsoft.com/office/drawing/2014/main" val="20002"/>
                    </a:ext>
                  </a:extLst>
                </a:gridCol>
                <a:gridCol w="1230306">
                  <a:extLst>
                    <a:ext uri="{9D8B030D-6E8A-4147-A177-3AD203B41FA5}">
                      <a16:colId xmlns:a16="http://schemas.microsoft.com/office/drawing/2014/main" val="20003"/>
                    </a:ext>
                  </a:extLst>
                </a:gridCol>
                <a:gridCol w="1312326">
                  <a:extLst>
                    <a:ext uri="{9D8B030D-6E8A-4147-A177-3AD203B41FA5}">
                      <a16:colId xmlns:a16="http://schemas.microsoft.com/office/drawing/2014/main" val="20004"/>
                    </a:ext>
                  </a:extLst>
                </a:gridCol>
                <a:gridCol w="1966213">
                  <a:extLst>
                    <a:ext uri="{9D8B030D-6E8A-4147-A177-3AD203B41FA5}">
                      <a16:colId xmlns:a16="http://schemas.microsoft.com/office/drawing/2014/main" val="20005"/>
                    </a:ext>
                  </a:extLst>
                </a:gridCol>
                <a:gridCol w="2043674">
                  <a:extLst>
                    <a:ext uri="{9D8B030D-6E8A-4147-A177-3AD203B41FA5}">
                      <a16:colId xmlns:a16="http://schemas.microsoft.com/office/drawing/2014/main" val="20006"/>
                    </a:ext>
                  </a:extLst>
                </a:gridCol>
              </a:tblGrid>
              <a:tr h="285694">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500" b="1" i="0" u="none" strike="noStrike" cap="none" normalizeH="0" baseline="0" dirty="0" smtClean="0">
                          <a:ln>
                            <a:noFill/>
                          </a:ln>
                          <a:solidFill>
                            <a:srgbClr val="FFFFFF"/>
                          </a:solidFill>
                          <a:effectLst/>
                          <a:latin typeface="Gill Sans MT" charset="0"/>
                          <a:ea typeface="Times New Roman" pitchFamily="18" charset="0"/>
                          <a:cs typeface="Arial" pitchFamily="34" charset="0"/>
                        </a:rPr>
                        <a:t>S.N</a:t>
                      </a:r>
                      <a:endParaRPr kumimoji="0" lang="tr-TR" sz="500" b="0" i="0" u="none" strike="noStrike" cap="none" normalizeH="0" baseline="0" dirty="0" smtClean="0">
                        <a:ln>
                          <a:noFill/>
                        </a:ln>
                        <a:solidFill>
                          <a:schemeClr val="tx1"/>
                        </a:solidFill>
                        <a:effectLst/>
                        <a:latin typeface="Times New Roman" pitchFamily="18" charset="0"/>
                        <a:ea typeface="Times New Roman" pitchFamily="18" charset="0"/>
                        <a:cs typeface="Arial" pitchFamily="34" charset="0"/>
                      </a:endParaRPr>
                    </a:p>
                  </a:txBody>
                  <a:tcPr marL="51791" marR="51791" marT="19422" marB="19422"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a:noFill/>
                    </a:lnTlToBr>
                    <a:lnBlToTr>
                      <a:noFill/>
                    </a:lnBlToTr>
                    <a:solidFill>
                      <a:srgbClr val="3891A7"/>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500" b="1" i="0" u="none" strike="noStrike" cap="none" normalizeH="0" baseline="0" dirty="0" smtClean="0">
                          <a:ln>
                            <a:noFill/>
                          </a:ln>
                          <a:solidFill>
                            <a:srgbClr val="FFFFFF"/>
                          </a:solidFill>
                          <a:effectLst/>
                          <a:latin typeface="Calibri" pitchFamily="34" charset="0"/>
                          <a:ea typeface="Times New Roman" pitchFamily="18" charset="0"/>
                          <a:cs typeface="Calibri" pitchFamily="34" charset="0"/>
                        </a:rPr>
                        <a:t>İ</a:t>
                      </a:r>
                      <a:r>
                        <a:rPr kumimoji="0" lang="tr-TR" sz="500" b="1" i="0" u="none" strike="noStrike" cap="none" normalizeH="0" baseline="0" dirty="0" smtClean="0">
                          <a:ln>
                            <a:noFill/>
                          </a:ln>
                          <a:solidFill>
                            <a:srgbClr val="FFFFFF"/>
                          </a:solidFill>
                          <a:effectLst/>
                          <a:latin typeface="Gill Sans MT" charset="0"/>
                          <a:ea typeface="Times New Roman" pitchFamily="18" charset="0"/>
                          <a:cs typeface="Arial" pitchFamily="34" charset="0"/>
                        </a:rPr>
                        <a:t>HALE ADI</a:t>
                      </a:r>
                      <a:endParaRPr kumimoji="0" lang="tr-TR" sz="5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51791" marR="51791" marT="19422" marB="19422"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a:noFill/>
                    </a:lnTlToBr>
                    <a:lnBlToTr>
                      <a:noFill/>
                    </a:lnBlToTr>
                    <a:solidFill>
                      <a:srgbClr val="3891A7"/>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500" b="1" i="0" u="none" strike="noStrike" cap="none" normalizeH="0" baseline="0" smtClean="0">
                          <a:ln>
                            <a:noFill/>
                          </a:ln>
                          <a:solidFill>
                            <a:srgbClr val="FFFFFF"/>
                          </a:solidFill>
                          <a:effectLst/>
                          <a:latin typeface="Calibri" pitchFamily="34" charset="0"/>
                          <a:ea typeface="Times New Roman" pitchFamily="18" charset="0"/>
                          <a:cs typeface="Calibri" pitchFamily="34" charset="0"/>
                        </a:rPr>
                        <a:t>İ</a:t>
                      </a:r>
                      <a:r>
                        <a:rPr kumimoji="0" lang="tr-TR" sz="500" b="1" i="0" u="none" strike="noStrike" cap="none" normalizeH="0" baseline="0" smtClean="0">
                          <a:ln>
                            <a:noFill/>
                          </a:ln>
                          <a:solidFill>
                            <a:srgbClr val="FFFFFF"/>
                          </a:solidFill>
                          <a:effectLst/>
                          <a:latin typeface="Gill Sans MT" charset="0"/>
                          <a:ea typeface="Times New Roman" pitchFamily="18" charset="0"/>
                          <a:cs typeface="Arial" pitchFamily="34" charset="0"/>
                        </a:rPr>
                        <a:t>HALE TAR.</a:t>
                      </a:r>
                      <a:endParaRPr kumimoji="0" lang="tr-TR" sz="500" b="0" i="0" u="none" strike="noStrike" cap="none" normalizeH="0" baseline="0" smtClean="0">
                        <a:ln>
                          <a:noFill/>
                        </a:ln>
                        <a:solidFill>
                          <a:schemeClr val="tx1"/>
                        </a:solidFill>
                        <a:effectLst/>
                        <a:latin typeface="Times New Roman" pitchFamily="18" charset="0"/>
                        <a:cs typeface="Times New Roman" pitchFamily="18" charset="0"/>
                      </a:endParaRPr>
                    </a:p>
                  </a:txBody>
                  <a:tcPr marL="51791" marR="51791" marT="19422" marB="19422"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a:noFill/>
                    </a:lnTlToBr>
                    <a:lnBlToTr>
                      <a:noFill/>
                    </a:lnBlToTr>
                    <a:solidFill>
                      <a:srgbClr val="3891A7"/>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500" b="1" i="0" u="none" strike="noStrike" cap="none" normalizeH="0" baseline="0" smtClean="0">
                          <a:ln>
                            <a:noFill/>
                          </a:ln>
                          <a:solidFill>
                            <a:srgbClr val="FFFFFF"/>
                          </a:solidFill>
                          <a:effectLst/>
                          <a:latin typeface="Calibri" pitchFamily="34" charset="0"/>
                          <a:ea typeface="Times New Roman" pitchFamily="18" charset="0"/>
                          <a:cs typeface="Calibri" pitchFamily="34" charset="0"/>
                        </a:rPr>
                        <a:t>İ</a:t>
                      </a:r>
                      <a:r>
                        <a:rPr kumimoji="0" lang="tr-TR" sz="500" b="1" i="0" u="none" strike="noStrike" cap="none" normalizeH="0" baseline="0" smtClean="0">
                          <a:ln>
                            <a:noFill/>
                          </a:ln>
                          <a:solidFill>
                            <a:srgbClr val="FFFFFF"/>
                          </a:solidFill>
                          <a:effectLst/>
                          <a:latin typeface="Gill Sans MT" charset="0"/>
                          <a:ea typeface="Times New Roman" pitchFamily="18" charset="0"/>
                          <a:cs typeface="Arial" pitchFamily="34" charset="0"/>
                        </a:rPr>
                        <a:t>HALE TÜRÜ</a:t>
                      </a:r>
                      <a:endParaRPr kumimoji="0" lang="tr-TR" sz="500" b="0" i="0" u="none" strike="noStrike" cap="none" normalizeH="0" baseline="0" smtClean="0">
                        <a:ln>
                          <a:noFill/>
                        </a:ln>
                        <a:solidFill>
                          <a:schemeClr val="tx1"/>
                        </a:solidFill>
                        <a:effectLst/>
                        <a:latin typeface="Times New Roman" pitchFamily="18" charset="0"/>
                        <a:cs typeface="Times New Roman" pitchFamily="18" charset="0"/>
                      </a:endParaRPr>
                    </a:p>
                  </a:txBody>
                  <a:tcPr marL="51791" marR="51791" marT="19422" marB="19422"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a:noFill/>
                    </a:lnTlToBr>
                    <a:lnBlToTr>
                      <a:noFill/>
                    </a:lnBlToTr>
                    <a:solidFill>
                      <a:srgbClr val="3891A7"/>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500" b="1" i="0" u="none" strike="noStrike" cap="none" normalizeH="0" baseline="0" smtClean="0">
                          <a:ln>
                            <a:noFill/>
                          </a:ln>
                          <a:solidFill>
                            <a:srgbClr val="FFFFFF"/>
                          </a:solidFill>
                          <a:effectLst/>
                          <a:latin typeface="Calibri" pitchFamily="34" charset="0"/>
                          <a:ea typeface="Times New Roman" pitchFamily="18" charset="0"/>
                          <a:cs typeface="Calibri" pitchFamily="34" charset="0"/>
                        </a:rPr>
                        <a:t>İ</a:t>
                      </a:r>
                      <a:r>
                        <a:rPr kumimoji="0" lang="tr-TR" sz="500" b="1" i="0" u="none" strike="noStrike" cap="none" normalizeH="0" baseline="0" smtClean="0">
                          <a:ln>
                            <a:noFill/>
                          </a:ln>
                          <a:solidFill>
                            <a:srgbClr val="FFFFFF"/>
                          </a:solidFill>
                          <a:effectLst/>
                          <a:latin typeface="Gill Sans MT" charset="0"/>
                          <a:ea typeface="Times New Roman" pitchFamily="18" charset="0"/>
                          <a:cs typeface="Arial" pitchFamily="34" charset="0"/>
                        </a:rPr>
                        <a:t>HALE USULÜ</a:t>
                      </a:r>
                      <a:endParaRPr kumimoji="0" lang="tr-TR" sz="500" b="0" i="0" u="none" strike="noStrike" cap="none" normalizeH="0" baseline="0" smtClean="0">
                        <a:ln>
                          <a:noFill/>
                        </a:ln>
                        <a:solidFill>
                          <a:schemeClr val="tx1"/>
                        </a:solidFill>
                        <a:effectLst/>
                        <a:latin typeface="Times New Roman" pitchFamily="18" charset="0"/>
                        <a:cs typeface="Times New Roman" pitchFamily="18" charset="0"/>
                      </a:endParaRPr>
                    </a:p>
                  </a:txBody>
                  <a:tcPr marL="51791" marR="51791" marT="19422" marB="19422"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a:noFill/>
                    </a:lnTlToBr>
                    <a:lnBlToTr>
                      <a:noFill/>
                    </a:lnBlToTr>
                    <a:solidFill>
                      <a:srgbClr val="3891A7"/>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500" b="1" i="0" u="none" strike="noStrike" cap="none" normalizeH="0" baseline="0" smtClean="0">
                          <a:ln>
                            <a:noFill/>
                          </a:ln>
                          <a:solidFill>
                            <a:srgbClr val="FFFFFF"/>
                          </a:solidFill>
                          <a:effectLst/>
                          <a:latin typeface="Calibri" pitchFamily="34" charset="0"/>
                          <a:ea typeface="Times New Roman" pitchFamily="18" charset="0"/>
                          <a:cs typeface="Calibri" pitchFamily="34" charset="0"/>
                        </a:rPr>
                        <a:t>İ</a:t>
                      </a:r>
                      <a:r>
                        <a:rPr kumimoji="0" lang="tr-TR" sz="500" b="1" i="0" u="none" strike="noStrike" cap="none" normalizeH="0" baseline="0" smtClean="0">
                          <a:ln>
                            <a:noFill/>
                          </a:ln>
                          <a:solidFill>
                            <a:srgbClr val="FFFFFF"/>
                          </a:solidFill>
                          <a:effectLst/>
                          <a:latin typeface="Gill Sans MT" charset="0"/>
                          <a:ea typeface="Times New Roman" pitchFamily="18" charset="0"/>
                          <a:cs typeface="Arial" pitchFamily="34" charset="0"/>
                        </a:rPr>
                        <a:t>HALE DURUMU</a:t>
                      </a:r>
                      <a:endParaRPr kumimoji="0" lang="tr-TR" sz="500" b="0" i="0" u="none" strike="noStrike" cap="none" normalizeH="0" baseline="0" smtClean="0">
                        <a:ln>
                          <a:noFill/>
                        </a:ln>
                        <a:solidFill>
                          <a:schemeClr val="tx1"/>
                        </a:solidFill>
                        <a:effectLst/>
                        <a:latin typeface="Times New Roman" pitchFamily="18" charset="0"/>
                        <a:cs typeface="Times New Roman" pitchFamily="18" charset="0"/>
                      </a:endParaRPr>
                    </a:p>
                  </a:txBody>
                  <a:tcPr marL="51791" marR="51791" marT="19422" marB="19422"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a:noFill/>
                    </a:lnTlToBr>
                    <a:lnBlToTr>
                      <a:noFill/>
                    </a:lnBlToTr>
                    <a:solidFill>
                      <a:srgbClr val="3891A7"/>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500" b="1" i="0" u="none" strike="noStrike" cap="none" normalizeH="0" baseline="0" smtClean="0">
                          <a:ln>
                            <a:noFill/>
                          </a:ln>
                          <a:solidFill>
                            <a:srgbClr val="FFFFFF"/>
                          </a:solidFill>
                          <a:effectLst/>
                          <a:latin typeface="Gill Sans MT" charset="0"/>
                          <a:ea typeface="Times New Roman" pitchFamily="18" charset="0"/>
                          <a:cs typeface="Arial" pitchFamily="34" charset="0"/>
                        </a:rPr>
                        <a:t>SÖZ.TUTARI</a:t>
                      </a:r>
                      <a:endParaRPr kumimoji="0" lang="tr-TR" sz="500" b="0" i="0" u="none" strike="noStrike" cap="none" normalizeH="0" baseline="0" smtClean="0">
                        <a:ln>
                          <a:noFill/>
                        </a:ln>
                        <a:solidFill>
                          <a:schemeClr val="tx1"/>
                        </a:solidFill>
                        <a:effectLst/>
                        <a:latin typeface="Times New Roman" pitchFamily="18" charset="0"/>
                        <a:ea typeface="Times New Roman" pitchFamily="18" charset="0"/>
                        <a:cs typeface="Arial" pitchFamily="34" charset="0"/>
                      </a:endParaRPr>
                    </a:p>
                  </a:txBody>
                  <a:tcPr marL="51791" marR="51791" marT="19422" marB="19422"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a:noFill/>
                    </a:lnTlToBr>
                    <a:lnBlToTr>
                      <a:noFill/>
                    </a:lnBlToTr>
                    <a:solidFill>
                      <a:srgbClr val="3891A7"/>
                    </a:solidFill>
                  </a:tcPr>
                </a:tc>
                <a:extLst>
                  <a:ext uri="{0D108BD9-81ED-4DB2-BD59-A6C34878D82A}">
                    <a16:rowId xmlns:a16="http://schemas.microsoft.com/office/drawing/2014/main" val="10000"/>
                  </a:ext>
                </a:extLst>
              </a:tr>
              <a:tr h="69556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0" i="0" u="none" strike="noStrike" cap="none" normalizeH="0" baseline="0" dirty="0" smtClean="0">
                          <a:ln>
                            <a:noFill/>
                          </a:ln>
                          <a:solidFill>
                            <a:srgbClr val="FF0000"/>
                          </a:solidFill>
                          <a:effectLst/>
                          <a:latin typeface="Times New Roman" pitchFamily="18" charset="0"/>
                          <a:ea typeface="Times New Roman" pitchFamily="18" charset="0"/>
                          <a:cs typeface="Arial" pitchFamily="34" charset="0"/>
                        </a:rPr>
                        <a:t>1</a:t>
                      </a:r>
                    </a:p>
                  </a:txBody>
                  <a:tcPr marL="51791" marR="51791" marT="19422" marB="19422"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8EEF1"/>
                    </a:solidFill>
                  </a:tcPr>
                </a:tc>
                <a:tc>
                  <a:txBody>
                    <a:bodyPr/>
                    <a:lstStyle/>
                    <a:p>
                      <a:pPr>
                        <a:lnSpc>
                          <a:spcPct val="107000"/>
                        </a:lnSpc>
                        <a:spcAft>
                          <a:spcPts val="0"/>
                        </a:spcAft>
                      </a:pPr>
                      <a:r>
                        <a:rPr lang="tr-TR" sz="1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5 KISIMDAN OLUŞAN TEMİZLİK, </a:t>
                      </a:r>
                      <a:endParaRPr lang="tr-TR" sz="11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tr-TR" sz="1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KIRTASİYE, KAĞIT, ORİJİNAL VE </a:t>
                      </a:r>
                      <a:endParaRPr lang="tr-TR" sz="11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tr-TR" sz="1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MUADİL TONER ALIMI</a:t>
                      </a:r>
                      <a:endParaRPr lang="tr-TR" sz="11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56515" marT="285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8EEF1"/>
                    </a:solidFill>
                  </a:tcPr>
                </a:tc>
                <a:tc>
                  <a:txBody>
                    <a:bodyPr/>
                    <a:lstStyle/>
                    <a:p>
                      <a:pPr>
                        <a:lnSpc>
                          <a:spcPct val="107000"/>
                        </a:lnSpc>
                        <a:spcAft>
                          <a:spcPts val="0"/>
                        </a:spcAft>
                      </a:pPr>
                      <a:r>
                        <a:rPr lang="tr-TR" sz="1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28/05/2021</a:t>
                      </a:r>
                      <a:endParaRPr lang="tr-TR" sz="11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56515" marT="285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8EEF1"/>
                    </a:solidFill>
                  </a:tcPr>
                </a:tc>
                <a:tc>
                  <a:txBody>
                    <a:bodyPr/>
                    <a:lstStyle/>
                    <a:p>
                      <a:pPr>
                        <a:lnSpc>
                          <a:spcPct val="107000"/>
                        </a:lnSpc>
                        <a:spcAft>
                          <a:spcPts val="0"/>
                        </a:spcAft>
                      </a:pPr>
                      <a:r>
                        <a:rPr lang="tr-TR" sz="1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MAL ALIMI</a:t>
                      </a:r>
                      <a:endParaRPr lang="tr-TR" sz="11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56515" marT="285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8EEF1"/>
                    </a:solidFill>
                  </a:tcPr>
                </a:tc>
                <a:tc>
                  <a:txBody>
                    <a:bodyPr/>
                    <a:lstStyle/>
                    <a:p>
                      <a:pPr>
                        <a:lnSpc>
                          <a:spcPct val="107000"/>
                        </a:lnSpc>
                        <a:spcAft>
                          <a:spcPts val="0"/>
                        </a:spcAft>
                      </a:pPr>
                      <a:r>
                        <a:rPr lang="tr-TR" sz="10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AÇIK İHALE</a:t>
                      </a:r>
                      <a:endParaRPr lang="tr-TR" sz="1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56515" marT="285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8EEF1"/>
                    </a:solidFill>
                  </a:tcPr>
                </a:tc>
                <a:tc>
                  <a:txBody>
                    <a:bodyPr/>
                    <a:lstStyle/>
                    <a:p>
                      <a:pPr>
                        <a:lnSpc>
                          <a:spcPct val="107000"/>
                        </a:lnSpc>
                        <a:spcAft>
                          <a:spcPts val="0"/>
                        </a:spcAft>
                      </a:pPr>
                      <a:r>
                        <a:rPr lang="tr-TR" sz="10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GERÇEKLEŞTİ</a:t>
                      </a:r>
                      <a:endParaRPr lang="tr-TR" sz="1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56515" marT="285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8EEF1"/>
                    </a:solidFill>
                  </a:tcPr>
                </a:tc>
                <a:tc>
                  <a:txBody>
                    <a:bodyPr/>
                    <a:lstStyle/>
                    <a:p>
                      <a:pPr>
                        <a:lnSpc>
                          <a:spcPct val="107000"/>
                        </a:lnSpc>
                        <a:spcAft>
                          <a:spcPts val="0"/>
                        </a:spcAft>
                      </a:pPr>
                      <a:r>
                        <a:rPr lang="tr-TR" sz="1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21.730,00</a:t>
                      </a:r>
                      <a:endParaRPr lang="tr-TR" sz="1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56515" marT="285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8EEF1"/>
                    </a:solidFill>
                  </a:tcPr>
                </a:tc>
                <a:extLst>
                  <a:ext uri="{0D108BD9-81ED-4DB2-BD59-A6C34878D82A}">
                    <a16:rowId xmlns:a16="http://schemas.microsoft.com/office/drawing/2014/main" val="10001"/>
                  </a:ext>
                </a:extLst>
              </a:tr>
              <a:tr h="69556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0" i="0" u="none" strike="noStrike" cap="none" normalizeH="0" baseline="0" dirty="0" smtClean="0">
                          <a:ln>
                            <a:noFill/>
                          </a:ln>
                          <a:solidFill>
                            <a:schemeClr val="tx1"/>
                          </a:solidFill>
                          <a:effectLst/>
                          <a:latin typeface="Gill Sans MT" charset="0"/>
                          <a:ea typeface="Times New Roman" pitchFamily="18" charset="0"/>
                          <a:cs typeface="Arial" pitchFamily="34" charset="0"/>
                        </a:rPr>
                        <a:t>2</a:t>
                      </a:r>
                      <a:endParaRPr kumimoji="0" lang="tr-TR" sz="1200" b="0" i="0" u="none" strike="noStrike" cap="none" normalizeH="0" baseline="0" dirty="0" smtClean="0">
                        <a:ln>
                          <a:noFill/>
                        </a:ln>
                        <a:solidFill>
                          <a:schemeClr val="tx1"/>
                        </a:solidFill>
                        <a:effectLst/>
                        <a:latin typeface="Times New Roman" pitchFamily="18" charset="0"/>
                        <a:ea typeface="Times New Roman" pitchFamily="18" charset="0"/>
                        <a:cs typeface="Arial" pitchFamily="34" charset="0"/>
                      </a:endParaRPr>
                    </a:p>
                  </a:txBody>
                  <a:tcPr marL="51791" marR="51791" marT="19422" marB="19422"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CEDCE1"/>
                    </a:solidFill>
                  </a:tcPr>
                </a:tc>
                <a:tc>
                  <a:txBody>
                    <a:bodyPr/>
                    <a:lstStyle/>
                    <a:p>
                      <a:pPr>
                        <a:lnSpc>
                          <a:spcPct val="107000"/>
                        </a:lnSpc>
                        <a:spcAft>
                          <a:spcPts val="0"/>
                        </a:spcAft>
                      </a:pPr>
                      <a:r>
                        <a:rPr lang="tr-TR" sz="1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5 KISIMDAN OLUŞAN TEMİZLİK, </a:t>
                      </a:r>
                      <a:endParaRPr lang="tr-TR" sz="11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tr-TR" sz="1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KIRTASİYE, KAĞIT, ORİJİNAL VE </a:t>
                      </a:r>
                      <a:endParaRPr lang="tr-TR" sz="11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tr-TR" sz="1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MUADİL TONER ALIMI</a:t>
                      </a:r>
                      <a:endParaRPr lang="tr-TR" sz="11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56515" marT="285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CEDCE1"/>
                    </a:solidFill>
                  </a:tcPr>
                </a:tc>
                <a:tc>
                  <a:txBody>
                    <a:bodyPr/>
                    <a:lstStyle/>
                    <a:p>
                      <a:pPr>
                        <a:lnSpc>
                          <a:spcPct val="107000"/>
                        </a:lnSpc>
                        <a:spcAft>
                          <a:spcPts val="0"/>
                        </a:spcAft>
                      </a:pPr>
                      <a:r>
                        <a:rPr lang="tr-TR" sz="1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28/05/2021</a:t>
                      </a:r>
                      <a:endParaRPr lang="tr-TR" sz="11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56515" marT="285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CEDCE1"/>
                    </a:solidFill>
                  </a:tcPr>
                </a:tc>
                <a:tc>
                  <a:txBody>
                    <a:bodyPr/>
                    <a:lstStyle/>
                    <a:p>
                      <a:pPr>
                        <a:lnSpc>
                          <a:spcPct val="107000"/>
                        </a:lnSpc>
                        <a:spcAft>
                          <a:spcPts val="0"/>
                        </a:spcAft>
                      </a:pPr>
                      <a:r>
                        <a:rPr lang="tr-TR" sz="1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MAL ALIMI</a:t>
                      </a:r>
                      <a:endParaRPr lang="tr-TR" sz="11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56515" marT="285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CEDCE1"/>
                    </a:solidFill>
                  </a:tcPr>
                </a:tc>
                <a:tc>
                  <a:txBody>
                    <a:bodyPr/>
                    <a:lstStyle/>
                    <a:p>
                      <a:pPr marL="0" marR="0" indent="0" algn="l" defTabSz="914400" rtl="0" eaLnBrk="1" fontAlgn="auto" latinLnBrk="0" hangingPunct="1">
                        <a:lnSpc>
                          <a:spcPct val="107000"/>
                        </a:lnSpc>
                        <a:spcBef>
                          <a:spcPts val="0"/>
                        </a:spcBef>
                        <a:spcAft>
                          <a:spcPts val="0"/>
                        </a:spcAft>
                        <a:buClrTx/>
                        <a:buSzTx/>
                        <a:buFontTx/>
                        <a:buNone/>
                        <a:tabLst/>
                        <a:defRPr/>
                      </a:pPr>
                      <a:r>
                        <a:rPr lang="tr-TR" sz="10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tr-TR" sz="11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AÇIK İHALE</a:t>
                      </a:r>
                      <a:endParaRPr lang="tr-TR" sz="1400" dirty="0" smtClean="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endParaRPr lang="tr-TR" sz="1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56515" marT="285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CEDCE1"/>
                    </a:solidFill>
                  </a:tcPr>
                </a:tc>
                <a:tc>
                  <a:txBody>
                    <a:bodyPr/>
                    <a:lstStyle/>
                    <a:p>
                      <a:pPr>
                        <a:lnSpc>
                          <a:spcPct val="107000"/>
                        </a:lnSpc>
                        <a:spcAft>
                          <a:spcPts val="0"/>
                        </a:spcAft>
                      </a:pPr>
                      <a:r>
                        <a:rPr lang="tr-TR" sz="10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GERÇEKLEŞTİ</a:t>
                      </a:r>
                      <a:endParaRPr lang="tr-TR" sz="1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56515" marT="285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CEDCE1"/>
                    </a:solidFill>
                  </a:tcPr>
                </a:tc>
                <a:tc>
                  <a:txBody>
                    <a:bodyPr/>
                    <a:lstStyle/>
                    <a:p>
                      <a:pPr>
                        <a:lnSpc>
                          <a:spcPct val="107000"/>
                        </a:lnSpc>
                        <a:spcAft>
                          <a:spcPts val="0"/>
                        </a:spcAft>
                      </a:pPr>
                      <a:r>
                        <a:rPr lang="tr-TR" sz="1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33.885,00</a:t>
                      </a:r>
                      <a:endParaRPr lang="tr-TR" sz="1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56515" marT="285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CEDCE1"/>
                    </a:solidFill>
                  </a:tcPr>
                </a:tc>
                <a:extLst>
                  <a:ext uri="{0D108BD9-81ED-4DB2-BD59-A6C34878D82A}">
                    <a16:rowId xmlns:a16="http://schemas.microsoft.com/office/drawing/2014/main" val="10002"/>
                  </a:ext>
                </a:extLst>
              </a:tr>
              <a:tr h="379672">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0" i="0" u="none" strike="noStrike" cap="none" normalizeH="0" baseline="0" dirty="0" smtClean="0">
                          <a:ln>
                            <a:noFill/>
                          </a:ln>
                          <a:solidFill>
                            <a:srgbClr val="FF0000"/>
                          </a:solidFill>
                          <a:effectLst/>
                          <a:latin typeface="Gill Sans MT" charset="0"/>
                          <a:ea typeface="Times New Roman" pitchFamily="18" charset="0"/>
                          <a:cs typeface="Arial" pitchFamily="34" charset="0"/>
                        </a:rPr>
                        <a:t>3</a:t>
                      </a:r>
                      <a:endParaRPr kumimoji="0" lang="tr-TR" sz="1200" b="0" i="0" u="none" strike="noStrike" cap="none" normalizeH="0" baseline="0" dirty="0" smtClean="0">
                        <a:ln>
                          <a:noFill/>
                        </a:ln>
                        <a:solidFill>
                          <a:srgbClr val="FF0000"/>
                        </a:solidFill>
                        <a:effectLst/>
                        <a:latin typeface="Times New Roman" pitchFamily="18" charset="0"/>
                        <a:ea typeface="Times New Roman" pitchFamily="18" charset="0"/>
                        <a:cs typeface="Arial" pitchFamily="34" charset="0"/>
                      </a:endParaRPr>
                    </a:p>
                  </a:txBody>
                  <a:tcPr marL="51791" marR="51791" marT="19422" marB="19422"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8EEF1"/>
                    </a:solidFill>
                  </a:tcPr>
                </a:tc>
                <a:tc>
                  <a:txBody>
                    <a:bodyPr/>
                    <a:lstStyle/>
                    <a:p>
                      <a:pPr>
                        <a:lnSpc>
                          <a:spcPct val="107000"/>
                        </a:lnSpc>
                        <a:spcAft>
                          <a:spcPts val="5"/>
                        </a:spcAft>
                      </a:pPr>
                      <a:r>
                        <a:rPr lang="tr-TR" sz="1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5 KISIMDAN OLU</a:t>
                      </a:r>
                      <a:r>
                        <a:rPr lang="tr-TR" sz="10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Ş</a:t>
                      </a:r>
                      <a:r>
                        <a:rPr lang="tr-TR" sz="1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AN TEM</a:t>
                      </a:r>
                      <a:r>
                        <a:rPr lang="tr-TR" sz="10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İ</a:t>
                      </a:r>
                      <a:r>
                        <a:rPr lang="tr-TR" sz="1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ZL</a:t>
                      </a:r>
                      <a:r>
                        <a:rPr lang="tr-TR" sz="10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İ</a:t>
                      </a:r>
                      <a:r>
                        <a:rPr lang="tr-TR" sz="1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 </a:t>
                      </a:r>
                      <a:endParaRPr lang="tr-TR" sz="11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5"/>
                        </a:spcAft>
                      </a:pPr>
                      <a:r>
                        <a:rPr lang="tr-TR" sz="1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KIRTAS</a:t>
                      </a:r>
                      <a:r>
                        <a:rPr lang="tr-TR" sz="10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İ</a:t>
                      </a:r>
                      <a:r>
                        <a:rPr lang="tr-TR" sz="1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YE, KA</a:t>
                      </a:r>
                      <a:r>
                        <a:rPr lang="tr-TR" sz="10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Ğ</a:t>
                      </a:r>
                      <a:r>
                        <a:rPr lang="tr-TR" sz="1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IT, OR</a:t>
                      </a:r>
                      <a:r>
                        <a:rPr lang="tr-TR" sz="10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İ</a:t>
                      </a:r>
                      <a:r>
                        <a:rPr lang="tr-TR" sz="1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J</a:t>
                      </a:r>
                      <a:r>
                        <a:rPr lang="tr-TR" sz="10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İ</a:t>
                      </a:r>
                      <a:r>
                        <a:rPr lang="tr-TR" sz="1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NAL VE </a:t>
                      </a:r>
                      <a:endParaRPr lang="tr-TR" sz="11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tr-TR" sz="1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MUAD</a:t>
                      </a:r>
                      <a:r>
                        <a:rPr lang="tr-TR" sz="10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İ</a:t>
                      </a:r>
                      <a:r>
                        <a:rPr lang="tr-TR" sz="1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 TONER ALIMI</a:t>
                      </a:r>
                      <a:endParaRPr lang="tr-TR" sz="11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56515" marT="285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8EEF1"/>
                    </a:solidFill>
                  </a:tcPr>
                </a:tc>
                <a:tc>
                  <a:txBody>
                    <a:bodyPr/>
                    <a:lstStyle/>
                    <a:p>
                      <a:pPr>
                        <a:lnSpc>
                          <a:spcPct val="107000"/>
                        </a:lnSpc>
                        <a:spcAft>
                          <a:spcPts val="0"/>
                        </a:spcAft>
                      </a:pPr>
                      <a:r>
                        <a:rPr lang="tr-TR" sz="1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28/05/2021</a:t>
                      </a:r>
                      <a:endParaRPr lang="tr-TR" sz="11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56515" marT="285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8EEF1"/>
                    </a:solidFill>
                  </a:tcPr>
                </a:tc>
                <a:tc>
                  <a:txBody>
                    <a:bodyPr/>
                    <a:lstStyle/>
                    <a:p>
                      <a:pPr>
                        <a:lnSpc>
                          <a:spcPct val="107000"/>
                        </a:lnSpc>
                        <a:spcAft>
                          <a:spcPts val="0"/>
                        </a:spcAft>
                      </a:pPr>
                      <a:r>
                        <a:rPr lang="tr-TR" sz="1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MAL ALIMI</a:t>
                      </a:r>
                      <a:endParaRPr lang="tr-TR" sz="11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56515" marT="285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8EEF1"/>
                    </a:solidFill>
                  </a:tcPr>
                </a:tc>
                <a:tc>
                  <a:txBody>
                    <a:bodyPr/>
                    <a:lstStyle/>
                    <a:p>
                      <a:pPr marL="0" marR="0" indent="0" algn="l" defTabSz="914400" rtl="0" eaLnBrk="1" fontAlgn="auto" latinLnBrk="0" hangingPunct="1">
                        <a:lnSpc>
                          <a:spcPct val="107000"/>
                        </a:lnSpc>
                        <a:spcBef>
                          <a:spcPts val="0"/>
                        </a:spcBef>
                        <a:spcAft>
                          <a:spcPts val="0"/>
                        </a:spcAft>
                        <a:buClrTx/>
                        <a:buSzTx/>
                        <a:buFontTx/>
                        <a:buNone/>
                        <a:tabLst/>
                        <a:defRPr/>
                      </a:pPr>
                      <a:r>
                        <a:rPr lang="tr-TR" sz="11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AÇIK İHALE</a:t>
                      </a:r>
                      <a:endParaRPr lang="tr-TR" sz="1400" dirty="0" smtClean="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endParaRPr lang="tr-TR" sz="1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56515" marT="285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8EEF1"/>
                    </a:solidFill>
                  </a:tcPr>
                </a:tc>
                <a:tc>
                  <a:txBody>
                    <a:bodyPr/>
                    <a:lstStyle/>
                    <a:p>
                      <a:pPr>
                        <a:lnSpc>
                          <a:spcPct val="107000"/>
                        </a:lnSpc>
                        <a:spcAft>
                          <a:spcPts val="0"/>
                        </a:spcAft>
                      </a:pPr>
                      <a:r>
                        <a:rPr lang="tr-TR" sz="10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GERÇEKLEŞTİ</a:t>
                      </a:r>
                      <a:endParaRPr lang="tr-TR" sz="1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56515" marT="285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8EEF1"/>
                    </a:solidFill>
                  </a:tcPr>
                </a:tc>
                <a:tc>
                  <a:txBody>
                    <a:bodyPr/>
                    <a:lstStyle/>
                    <a:p>
                      <a:pPr>
                        <a:lnSpc>
                          <a:spcPct val="107000"/>
                        </a:lnSpc>
                        <a:spcAft>
                          <a:spcPts val="0"/>
                        </a:spcAft>
                      </a:pPr>
                      <a:r>
                        <a:rPr lang="tr-TR" sz="1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178.791,00</a:t>
                      </a:r>
                      <a:endParaRPr lang="tr-TR" sz="1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56515" marT="285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8EEF1"/>
                    </a:solidFill>
                  </a:tcPr>
                </a:tc>
                <a:extLst>
                  <a:ext uri="{0D108BD9-81ED-4DB2-BD59-A6C34878D82A}">
                    <a16:rowId xmlns:a16="http://schemas.microsoft.com/office/drawing/2014/main" val="10003"/>
                  </a:ext>
                </a:extLst>
              </a:tr>
              <a:tr h="479042">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0" i="0" u="none" strike="noStrike" cap="none" normalizeH="0" baseline="0" dirty="0" smtClean="0">
                          <a:ln>
                            <a:noFill/>
                          </a:ln>
                          <a:solidFill>
                            <a:schemeClr val="tx1"/>
                          </a:solidFill>
                          <a:effectLst/>
                          <a:latin typeface="Gill Sans MT" charset="0"/>
                          <a:ea typeface="Times New Roman" pitchFamily="18" charset="0"/>
                          <a:cs typeface="Arial" pitchFamily="34" charset="0"/>
                        </a:rPr>
                        <a:t>4</a:t>
                      </a:r>
                      <a:endParaRPr kumimoji="0" lang="tr-TR" sz="1200" b="0" i="0" u="none" strike="noStrike" cap="none" normalizeH="0" baseline="0" dirty="0" smtClean="0">
                        <a:ln>
                          <a:noFill/>
                        </a:ln>
                        <a:solidFill>
                          <a:schemeClr val="tx1"/>
                        </a:solidFill>
                        <a:effectLst/>
                        <a:latin typeface="Times New Roman" pitchFamily="18" charset="0"/>
                        <a:ea typeface="Times New Roman" pitchFamily="18" charset="0"/>
                        <a:cs typeface="Arial" pitchFamily="34" charset="0"/>
                      </a:endParaRPr>
                    </a:p>
                  </a:txBody>
                  <a:tcPr marL="51791" marR="51791" marT="19422" marB="19422"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CEDCE1"/>
                    </a:solidFill>
                  </a:tcPr>
                </a:tc>
                <a:tc>
                  <a:txBody>
                    <a:bodyPr/>
                    <a:lstStyle/>
                    <a:p>
                      <a:pPr>
                        <a:lnSpc>
                          <a:spcPct val="107000"/>
                        </a:lnSpc>
                        <a:spcAft>
                          <a:spcPts val="5"/>
                        </a:spcAft>
                      </a:pPr>
                      <a:r>
                        <a:rPr lang="tr-TR" sz="1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5 KISIMDAN OLU</a:t>
                      </a:r>
                      <a:r>
                        <a:rPr lang="tr-TR" sz="10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Ş</a:t>
                      </a:r>
                      <a:r>
                        <a:rPr lang="tr-TR" sz="1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AN TEM</a:t>
                      </a:r>
                      <a:r>
                        <a:rPr lang="tr-TR" sz="10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İ</a:t>
                      </a:r>
                      <a:r>
                        <a:rPr lang="tr-TR" sz="1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ZL</a:t>
                      </a:r>
                      <a:r>
                        <a:rPr lang="tr-TR" sz="10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İ</a:t>
                      </a:r>
                      <a:r>
                        <a:rPr lang="tr-TR" sz="1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 </a:t>
                      </a:r>
                      <a:endParaRPr lang="tr-TR" sz="11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5"/>
                        </a:spcAft>
                      </a:pPr>
                      <a:r>
                        <a:rPr lang="tr-TR" sz="1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KIRTAS</a:t>
                      </a:r>
                      <a:r>
                        <a:rPr lang="tr-TR" sz="10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İ</a:t>
                      </a:r>
                      <a:r>
                        <a:rPr lang="tr-TR" sz="1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YE, KA</a:t>
                      </a:r>
                      <a:r>
                        <a:rPr lang="tr-TR" sz="10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Ğ</a:t>
                      </a:r>
                      <a:r>
                        <a:rPr lang="tr-TR" sz="1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IT, OR</a:t>
                      </a:r>
                      <a:r>
                        <a:rPr lang="tr-TR" sz="10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İ</a:t>
                      </a:r>
                      <a:r>
                        <a:rPr lang="tr-TR" sz="1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J</a:t>
                      </a:r>
                      <a:r>
                        <a:rPr lang="tr-TR" sz="10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İ</a:t>
                      </a:r>
                      <a:r>
                        <a:rPr lang="tr-TR" sz="1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NAL VE </a:t>
                      </a:r>
                      <a:endParaRPr lang="tr-TR" sz="11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tr-TR" sz="1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MUAD</a:t>
                      </a:r>
                      <a:r>
                        <a:rPr lang="tr-TR" sz="10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İ</a:t>
                      </a:r>
                      <a:r>
                        <a:rPr lang="tr-TR" sz="1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 TONER ALIMI</a:t>
                      </a:r>
                      <a:endParaRPr lang="tr-TR" sz="11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56515" marT="285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CEDCE1"/>
                    </a:solidFill>
                  </a:tcPr>
                </a:tc>
                <a:tc>
                  <a:txBody>
                    <a:bodyPr/>
                    <a:lstStyle/>
                    <a:p>
                      <a:pPr>
                        <a:lnSpc>
                          <a:spcPct val="107000"/>
                        </a:lnSpc>
                        <a:spcAft>
                          <a:spcPts val="0"/>
                        </a:spcAft>
                      </a:pPr>
                      <a:r>
                        <a:rPr lang="tr-TR" sz="1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28/05/2021</a:t>
                      </a:r>
                      <a:endParaRPr lang="tr-TR" sz="11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56515" marT="285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CEDCE1"/>
                    </a:solidFill>
                  </a:tcPr>
                </a:tc>
                <a:tc>
                  <a:txBody>
                    <a:bodyPr/>
                    <a:lstStyle/>
                    <a:p>
                      <a:pPr>
                        <a:lnSpc>
                          <a:spcPct val="107000"/>
                        </a:lnSpc>
                        <a:spcAft>
                          <a:spcPts val="0"/>
                        </a:spcAft>
                      </a:pPr>
                      <a:r>
                        <a:rPr lang="tr-TR" sz="1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MAL ALIMI</a:t>
                      </a:r>
                      <a:endParaRPr lang="tr-TR" sz="11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56515" marT="285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CEDCE1"/>
                    </a:solidFill>
                  </a:tcPr>
                </a:tc>
                <a:tc>
                  <a:txBody>
                    <a:bodyPr/>
                    <a:lstStyle/>
                    <a:p>
                      <a:pPr marL="0" marR="0" indent="0" algn="l" defTabSz="914400" rtl="0" eaLnBrk="1" fontAlgn="auto" latinLnBrk="0" hangingPunct="1">
                        <a:lnSpc>
                          <a:spcPct val="107000"/>
                        </a:lnSpc>
                        <a:spcBef>
                          <a:spcPts val="0"/>
                        </a:spcBef>
                        <a:spcAft>
                          <a:spcPts val="0"/>
                        </a:spcAft>
                        <a:buClrTx/>
                        <a:buSzTx/>
                        <a:buFontTx/>
                        <a:buNone/>
                        <a:tabLst/>
                        <a:defRPr/>
                      </a:pPr>
                      <a:r>
                        <a:rPr lang="tr-TR" sz="11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AÇIK İHALE</a:t>
                      </a:r>
                      <a:endParaRPr lang="tr-TR" sz="1400" dirty="0" smtClean="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endParaRPr lang="tr-TR" sz="1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56515" marT="285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CEDCE1"/>
                    </a:solidFill>
                  </a:tcPr>
                </a:tc>
                <a:tc>
                  <a:txBody>
                    <a:bodyPr/>
                    <a:lstStyle/>
                    <a:p>
                      <a:pPr>
                        <a:lnSpc>
                          <a:spcPct val="107000"/>
                        </a:lnSpc>
                        <a:spcAft>
                          <a:spcPts val="0"/>
                        </a:spcAft>
                      </a:pPr>
                      <a:r>
                        <a:rPr lang="tr-TR" sz="10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GERÇEKLEŞTİ</a:t>
                      </a:r>
                      <a:endParaRPr lang="tr-TR" sz="1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56515" marT="285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CEDCE1"/>
                    </a:solidFill>
                  </a:tcPr>
                </a:tc>
                <a:tc>
                  <a:txBody>
                    <a:bodyPr/>
                    <a:lstStyle/>
                    <a:p>
                      <a:pPr>
                        <a:lnSpc>
                          <a:spcPct val="107000"/>
                        </a:lnSpc>
                        <a:spcAft>
                          <a:spcPts val="0"/>
                        </a:spcAft>
                      </a:pPr>
                      <a:r>
                        <a:rPr lang="tr-TR" sz="1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168,750,00</a:t>
                      </a:r>
                      <a:endParaRPr lang="tr-TR" sz="1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56515" marT="285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CEDCE1"/>
                    </a:solidFill>
                  </a:tcPr>
                </a:tc>
                <a:extLst>
                  <a:ext uri="{0D108BD9-81ED-4DB2-BD59-A6C34878D82A}">
                    <a16:rowId xmlns:a16="http://schemas.microsoft.com/office/drawing/2014/main" val="10004"/>
                  </a:ext>
                </a:extLst>
              </a:tr>
              <a:tr h="479042">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0" i="0" u="none" strike="noStrike" cap="none" normalizeH="0" baseline="0" dirty="0" smtClean="0">
                          <a:ln>
                            <a:noFill/>
                          </a:ln>
                          <a:solidFill>
                            <a:srgbClr val="FF0000"/>
                          </a:solidFill>
                          <a:effectLst/>
                          <a:latin typeface="Gill Sans MT" charset="0"/>
                          <a:ea typeface="Times New Roman" pitchFamily="18" charset="0"/>
                          <a:cs typeface="Arial" pitchFamily="34" charset="0"/>
                        </a:rPr>
                        <a:t>5</a:t>
                      </a:r>
                      <a:endParaRPr kumimoji="0" lang="tr-TR" sz="1200" b="0" i="0" u="none" strike="noStrike" cap="none" normalizeH="0" baseline="0" dirty="0" smtClean="0">
                        <a:ln>
                          <a:noFill/>
                        </a:ln>
                        <a:solidFill>
                          <a:srgbClr val="FF0000"/>
                        </a:solidFill>
                        <a:effectLst/>
                        <a:latin typeface="Times New Roman" pitchFamily="18" charset="0"/>
                        <a:ea typeface="Times New Roman" pitchFamily="18" charset="0"/>
                        <a:cs typeface="Arial" pitchFamily="34" charset="0"/>
                      </a:endParaRPr>
                    </a:p>
                  </a:txBody>
                  <a:tcPr marL="51791" marR="51791" marT="19422" marB="19422"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8EEF1"/>
                    </a:solidFill>
                  </a:tcPr>
                </a:tc>
                <a:tc>
                  <a:txBody>
                    <a:bodyPr/>
                    <a:lstStyle/>
                    <a:p>
                      <a:pPr>
                        <a:lnSpc>
                          <a:spcPct val="107000"/>
                        </a:lnSpc>
                        <a:spcAft>
                          <a:spcPts val="5"/>
                        </a:spcAft>
                      </a:pPr>
                      <a:r>
                        <a:rPr lang="tr-TR" sz="1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5 KISIMDAN OLU</a:t>
                      </a:r>
                      <a:r>
                        <a:rPr lang="tr-TR" sz="10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Ş</a:t>
                      </a:r>
                      <a:r>
                        <a:rPr lang="tr-TR" sz="1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AN TEM</a:t>
                      </a:r>
                      <a:r>
                        <a:rPr lang="tr-TR" sz="10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İ</a:t>
                      </a:r>
                      <a:r>
                        <a:rPr lang="tr-TR" sz="1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ZL</a:t>
                      </a:r>
                      <a:r>
                        <a:rPr lang="tr-TR" sz="10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İ</a:t>
                      </a:r>
                      <a:r>
                        <a:rPr lang="tr-TR" sz="1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 </a:t>
                      </a:r>
                      <a:endParaRPr lang="tr-TR" sz="11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5"/>
                        </a:spcAft>
                      </a:pPr>
                      <a:r>
                        <a:rPr lang="tr-TR" sz="1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KIRTAS</a:t>
                      </a:r>
                      <a:r>
                        <a:rPr lang="tr-TR" sz="10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İ</a:t>
                      </a:r>
                      <a:r>
                        <a:rPr lang="tr-TR" sz="1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YE, KA</a:t>
                      </a:r>
                      <a:r>
                        <a:rPr lang="tr-TR" sz="10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Ğ</a:t>
                      </a:r>
                      <a:r>
                        <a:rPr lang="tr-TR" sz="1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IT, OR</a:t>
                      </a:r>
                      <a:r>
                        <a:rPr lang="tr-TR" sz="10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İ</a:t>
                      </a:r>
                      <a:r>
                        <a:rPr lang="tr-TR" sz="1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J</a:t>
                      </a:r>
                      <a:r>
                        <a:rPr lang="tr-TR" sz="10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İ</a:t>
                      </a:r>
                      <a:r>
                        <a:rPr lang="tr-TR" sz="1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NAL VE </a:t>
                      </a:r>
                      <a:endParaRPr lang="tr-TR" sz="11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tr-TR" sz="1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MUAD</a:t>
                      </a:r>
                      <a:r>
                        <a:rPr lang="tr-TR" sz="10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İ</a:t>
                      </a:r>
                      <a:r>
                        <a:rPr lang="tr-TR" sz="1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 TONER ALIMI</a:t>
                      </a:r>
                      <a:endParaRPr lang="tr-TR" sz="11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56515" marT="285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8EEF1"/>
                    </a:solidFill>
                  </a:tcPr>
                </a:tc>
                <a:tc>
                  <a:txBody>
                    <a:bodyPr/>
                    <a:lstStyle/>
                    <a:p>
                      <a:pPr>
                        <a:lnSpc>
                          <a:spcPct val="107000"/>
                        </a:lnSpc>
                        <a:spcAft>
                          <a:spcPts val="0"/>
                        </a:spcAft>
                      </a:pPr>
                      <a:r>
                        <a:rPr lang="tr-TR" sz="1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28/05/2021</a:t>
                      </a:r>
                      <a:endParaRPr lang="tr-TR" sz="11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56515" marT="285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8EEF1"/>
                    </a:solidFill>
                  </a:tcPr>
                </a:tc>
                <a:tc>
                  <a:txBody>
                    <a:bodyPr/>
                    <a:lstStyle/>
                    <a:p>
                      <a:pPr>
                        <a:lnSpc>
                          <a:spcPct val="107000"/>
                        </a:lnSpc>
                        <a:spcAft>
                          <a:spcPts val="0"/>
                        </a:spcAft>
                      </a:pPr>
                      <a:r>
                        <a:rPr lang="tr-TR" sz="1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MAL ALIMI</a:t>
                      </a:r>
                      <a:endParaRPr lang="tr-TR" sz="11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56515" marT="285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8EEF1"/>
                    </a:solidFill>
                  </a:tcPr>
                </a:tc>
                <a:tc>
                  <a:txBody>
                    <a:bodyPr/>
                    <a:lstStyle/>
                    <a:p>
                      <a:pPr marL="0" marR="0" indent="0" algn="l" defTabSz="914400" rtl="0" eaLnBrk="1" fontAlgn="auto" latinLnBrk="0" hangingPunct="1">
                        <a:lnSpc>
                          <a:spcPct val="107000"/>
                        </a:lnSpc>
                        <a:spcBef>
                          <a:spcPts val="0"/>
                        </a:spcBef>
                        <a:spcAft>
                          <a:spcPts val="0"/>
                        </a:spcAft>
                        <a:buClrTx/>
                        <a:buSzTx/>
                        <a:buFontTx/>
                        <a:buNone/>
                        <a:tabLst/>
                        <a:defRPr/>
                      </a:pPr>
                      <a:r>
                        <a:rPr lang="tr-TR" sz="11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AÇIK İHALE</a:t>
                      </a:r>
                      <a:endParaRPr lang="tr-TR" sz="1400" dirty="0" smtClean="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endParaRPr lang="tr-TR" sz="1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56515" marT="285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8EEF1"/>
                    </a:solidFill>
                  </a:tcPr>
                </a:tc>
                <a:tc>
                  <a:txBody>
                    <a:bodyPr/>
                    <a:lstStyle/>
                    <a:p>
                      <a:pPr>
                        <a:lnSpc>
                          <a:spcPct val="107000"/>
                        </a:lnSpc>
                        <a:spcAft>
                          <a:spcPts val="0"/>
                        </a:spcAft>
                      </a:pPr>
                      <a:r>
                        <a:rPr lang="tr-TR" sz="10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GERÇEKLEŞTİ</a:t>
                      </a:r>
                      <a:endParaRPr lang="tr-TR" sz="1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56515" marT="285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8EEF1"/>
                    </a:solidFill>
                  </a:tcPr>
                </a:tc>
                <a:tc>
                  <a:txBody>
                    <a:bodyPr/>
                    <a:lstStyle/>
                    <a:p>
                      <a:pPr>
                        <a:lnSpc>
                          <a:spcPct val="107000"/>
                        </a:lnSpc>
                        <a:spcAft>
                          <a:spcPts val="0"/>
                        </a:spcAft>
                      </a:pPr>
                      <a:r>
                        <a:rPr lang="tr-TR" sz="1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54,500</a:t>
                      </a:r>
                      <a:endParaRPr lang="tr-TR" sz="1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56515" marT="285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8EEF1"/>
                    </a:solidFill>
                  </a:tcPr>
                </a:tc>
                <a:extLst>
                  <a:ext uri="{0D108BD9-81ED-4DB2-BD59-A6C34878D82A}">
                    <a16:rowId xmlns:a16="http://schemas.microsoft.com/office/drawing/2014/main" val="10005"/>
                  </a:ext>
                </a:extLst>
              </a:tr>
              <a:tr h="69556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0" i="0" u="none" strike="noStrike" cap="none" normalizeH="0" baseline="0" dirty="0" smtClean="0">
                          <a:ln>
                            <a:noFill/>
                          </a:ln>
                          <a:solidFill>
                            <a:schemeClr val="tx1"/>
                          </a:solidFill>
                          <a:effectLst/>
                          <a:latin typeface="Gill Sans MT" charset="0"/>
                          <a:ea typeface="Times New Roman" pitchFamily="18" charset="0"/>
                          <a:cs typeface="Arial" pitchFamily="34" charset="0"/>
                        </a:rPr>
                        <a:t>6</a:t>
                      </a:r>
                      <a:endParaRPr kumimoji="0" lang="tr-TR" sz="1200" b="0" i="0" u="none" strike="noStrike" cap="none" normalizeH="0" baseline="0" dirty="0" smtClean="0">
                        <a:ln>
                          <a:noFill/>
                        </a:ln>
                        <a:solidFill>
                          <a:schemeClr val="tx1"/>
                        </a:solidFill>
                        <a:effectLst/>
                        <a:latin typeface="Times New Roman" pitchFamily="18" charset="0"/>
                        <a:ea typeface="Times New Roman" pitchFamily="18" charset="0"/>
                        <a:cs typeface="Arial" pitchFamily="34" charset="0"/>
                      </a:endParaRPr>
                    </a:p>
                  </a:txBody>
                  <a:tcPr marL="51791" marR="51791" marT="19422" marB="19422"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CEDCE1"/>
                    </a:solidFill>
                  </a:tcPr>
                </a:tc>
                <a:tc>
                  <a:txBody>
                    <a:bodyPr/>
                    <a:lstStyle/>
                    <a:p>
                      <a:pPr>
                        <a:lnSpc>
                          <a:spcPct val="107000"/>
                        </a:lnSpc>
                        <a:spcAft>
                          <a:spcPts val="0"/>
                        </a:spcAft>
                      </a:pPr>
                      <a:r>
                        <a:rPr lang="tr-TR" sz="10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2 KALEMDEN OLUŞAN AKARYAKIT ALIMI </a:t>
                      </a:r>
                      <a:endParaRPr lang="tr-TR" sz="11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56515" marT="285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CEDCE1"/>
                    </a:solidFill>
                  </a:tcPr>
                </a:tc>
                <a:tc>
                  <a:txBody>
                    <a:bodyPr/>
                    <a:lstStyle/>
                    <a:p>
                      <a:pPr>
                        <a:lnSpc>
                          <a:spcPct val="107000"/>
                        </a:lnSpc>
                        <a:spcAft>
                          <a:spcPts val="0"/>
                        </a:spcAft>
                      </a:pPr>
                      <a:r>
                        <a:rPr lang="tr-TR" sz="1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21/05/2021</a:t>
                      </a:r>
                      <a:endParaRPr lang="tr-TR" sz="11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56515" marT="285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CEDCE1"/>
                    </a:solidFill>
                  </a:tcPr>
                </a:tc>
                <a:tc>
                  <a:txBody>
                    <a:bodyPr/>
                    <a:lstStyle/>
                    <a:p>
                      <a:pPr>
                        <a:lnSpc>
                          <a:spcPct val="107000"/>
                        </a:lnSpc>
                        <a:spcAft>
                          <a:spcPts val="0"/>
                        </a:spcAft>
                      </a:pPr>
                      <a:r>
                        <a:rPr lang="tr-TR" sz="1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MAL ALIMI</a:t>
                      </a:r>
                      <a:endParaRPr lang="tr-TR" sz="11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56515" marT="285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CEDCE1"/>
                    </a:solidFill>
                  </a:tcPr>
                </a:tc>
                <a:tc>
                  <a:txBody>
                    <a:bodyPr/>
                    <a:lstStyle/>
                    <a:p>
                      <a:pPr marL="0" marR="0" indent="0" algn="l" defTabSz="914400" rtl="0" eaLnBrk="1" fontAlgn="auto" latinLnBrk="0" hangingPunct="1">
                        <a:lnSpc>
                          <a:spcPct val="107000"/>
                        </a:lnSpc>
                        <a:spcBef>
                          <a:spcPts val="0"/>
                        </a:spcBef>
                        <a:spcAft>
                          <a:spcPts val="0"/>
                        </a:spcAft>
                        <a:buClrTx/>
                        <a:buSzTx/>
                        <a:buFontTx/>
                        <a:buNone/>
                        <a:tabLst/>
                        <a:defRPr/>
                      </a:pPr>
                      <a:r>
                        <a:rPr lang="tr-TR" sz="11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AÇIK İHALE</a:t>
                      </a:r>
                      <a:endParaRPr lang="tr-TR" sz="1400" dirty="0" smtClean="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endParaRPr lang="tr-TR" sz="1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56515" marT="285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CEDCE1"/>
                    </a:solidFill>
                  </a:tcPr>
                </a:tc>
                <a:tc>
                  <a:txBody>
                    <a:bodyPr/>
                    <a:lstStyle/>
                    <a:p>
                      <a:pPr>
                        <a:lnSpc>
                          <a:spcPct val="107000"/>
                        </a:lnSpc>
                        <a:spcAft>
                          <a:spcPts val="0"/>
                        </a:spcAft>
                      </a:pPr>
                      <a:r>
                        <a:rPr lang="tr-TR" sz="10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GERÇEKLEŞTİ</a:t>
                      </a:r>
                      <a:endParaRPr lang="tr-TR" sz="1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56515" marT="285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CEDCE1"/>
                    </a:solidFill>
                  </a:tcPr>
                </a:tc>
                <a:tc>
                  <a:txBody>
                    <a:bodyPr/>
                    <a:lstStyle/>
                    <a:p>
                      <a:pPr>
                        <a:lnSpc>
                          <a:spcPct val="107000"/>
                        </a:lnSpc>
                        <a:spcAft>
                          <a:spcPts val="0"/>
                        </a:spcAft>
                      </a:pPr>
                      <a:r>
                        <a:rPr lang="tr-TR" sz="1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393.400,00</a:t>
                      </a:r>
                      <a:endParaRPr lang="tr-TR" sz="1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56515" marT="285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CEDCE1"/>
                    </a:solidFill>
                  </a:tcPr>
                </a:tc>
                <a:extLst>
                  <a:ext uri="{0D108BD9-81ED-4DB2-BD59-A6C34878D82A}">
                    <a16:rowId xmlns:a16="http://schemas.microsoft.com/office/drawing/2014/main" val="10006"/>
                  </a:ext>
                </a:extLst>
              </a:tr>
              <a:tr h="479042">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0" i="0" u="none" strike="noStrike" cap="none" normalizeH="0" baseline="0" dirty="0" smtClean="0">
                          <a:ln>
                            <a:noFill/>
                          </a:ln>
                          <a:solidFill>
                            <a:srgbClr val="FF0000"/>
                          </a:solidFill>
                          <a:effectLst/>
                          <a:latin typeface="Gill Sans MT" charset="0"/>
                          <a:ea typeface="Times New Roman" pitchFamily="18" charset="0"/>
                          <a:cs typeface="Arial" pitchFamily="34" charset="0"/>
                        </a:rPr>
                        <a:t>7</a:t>
                      </a:r>
                      <a:endParaRPr kumimoji="0" lang="tr-TR" sz="1200" b="0" i="0" u="none" strike="noStrike" cap="none" normalizeH="0" baseline="0" dirty="0" smtClean="0">
                        <a:ln>
                          <a:noFill/>
                        </a:ln>
                        <a:solidFill>
                          <a:srgbClr val="FF0000"/>
                        </a:solidFill>
                        <a:effectLst/>
                        <a:latin typeface="Times New Roman" pitchFamily="18" charset="0"/>
                        <a:ea typeface="Times New Roman" pitchFamily="18" charset="0"/>
                        <a:cs typeface="Arial" pitchFamily="34" charset="0"/>
                      </a:endParaRPr>
                    </a:p>
                  </a:txBody>
                  <a:tcPr marL="51791" marR="51791" marT="19422" marB="19422"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8EEF1"/>
                    </a:solidFill>
                  </a:tcPr>
                </a:tc>
                <a:tc>
                  <a:txBody>
                    <a:bodyPr/>
                    <a:lstStyle/>
                    <a:p>
                      <a:pPr>
                        <a:lnSpc>
                          <a:spcPct val="107000"/>
                        </a:lnSpc>
                        <a:spcAft>
                          <a:spcPts val="0"/>
                        </a:spcAft>
                      </a:pPr>
                      <a:r>
                        <a:rPr lang="tr-TR" sz="10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2 KISIMDAN OLUŞAN ARMATÜR VE </a:t>
                      </a:r>
                      <a:endParaRPr lang="tr-TR" sz="11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tr-TR" sz="10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PROJEKTÖR ALIMI </a:t>
                      </a:r>
                      <a:endParaRPr lang="tr-TR" sz="11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56515" marT="285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8EEF1"/>
                    </a:solidFill>
                  </a:tcPr>
                </a:tc>
                <a:tc>
                  <a:txBody>
                    <a:bodyPr/>
                    <a:lstStyle/>
                    <a:p>
                      <a:pPr>
                        <a:lnSpc>
                          <a:spcPct val="107000"/>
                        </a:lnSpc>
                        <a:spcAft>
                          <a:spcPts val="0"/>
                        </a:spcAft>
                      </a:pPr>
                      <a:r>
                        <a:rPr lang="tr-TR" sz="1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05/08/2021</a:t>
                      </a:r>
                      <a:endParaRPr lang="tr-TR" sz="11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56515" marT="285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8EEF1"/>
                    </a:solidFill>
                  </a:tcPr>
                </a:tc>
                <a:tc>
                  <a:txBody>
                    <a:bodyPr/>
                    <a:lstStyle/>
                    <a:p>
                      <a:pPr>
                        <a:lnSpc>
                          <a:spcPct val="107000"/>
                        </a:lnSpc>
                        <a:spcAft>
                          <a:spcPts val="0"/>
                        </a:spcAft>
                      </a:pPr>
                      <a:r>
                        <a:rPr lang="tr-TR" sz="1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MAL ALIMI</a:t>
                      </a:r>
                      <a:endParaRPr lang="tr-TR" sz="11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56515" marT="285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8EEF1"/>
                    </a:solidFill>
                  </a:tcPr>
                </a:tc>
                <a:tc>
                  <a:txBody>
                    <a:bodyPr/>
                    <a:lstStyle/>
                    <a:p>
                      <a:pPr marL="0" marR="0" indent="0" algn="l" defTabSz="914400" rtl="0" eaLnBrk="1" fontAlgn="auto" latinLnBrk="0" hangingPunct="1">
                        <a:lnSpc>
                          <a:spcPct val="107000"/>
                        </a:lnSpc>
                        <a:spcBef>
                          <a:spcPts val="0"/>
                        </a:spcBef>
                        <a:spcAft>
                          <a:spcPts val="0"/>
                        </a:spcAft>
                        <a:buClrTx/>
                        <a:buSzTx/>
                        <a:buFontTx/>
                        <a:buNone/>
                        <a:tabLst/>
                        <a:defRPr/>
                      </a:pPr>
                      <a:r>
                        <a:rPr lang="tr-TR" sz="11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AÇIK İHALE</a:t>
                      </a:r>
                      <a:endParaRPr lang="tr-TR" sz="1400" dirty="0" smtClean="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endParaRPr lang="tr-TR" sz="1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56515" marT="285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8EEF1"/>
                    </a:solidFill>
                  </a:tcPr>
                </a:tc>
                <a:tc>
                  <a:txBody>
                    <a:bodyPr/>
                    <a:lstStyle/>
                    <a:p>
                      <a:pPr>
                        <a:lnSpc>
                          <a:spcPct val="107000"/>
                        </a:lnSpc>
                        <a:spcAft>
                          <a:spcPts val="0"/>
                        </a:spcAft>
                      </a:pPr>
                      <a:r>
                        <a:rPr lang="tr-TR" sz="10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GERÇEKLEŞTİ</a:t>
                      </a:r>
                      <a:endParaRPr lang="tr-TR" sz="1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56515" marT="285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8EEF1"/>
                    </a:solidFill>
                  </a:tcPr>
                </a:tc>
                <a:tc>
                  <a:txBody>
                    <a:bodyPr/>
                    <a:lstStyle/>
                    <a:p>
                      <a:pPr>
                        <a:lnSpc>
                          <a:spcPct val="107000"/>
                        </a:lnSpc>
                        <a:spcAft>
                          <a:spcPts val="0"/>
                        </a:spcAft>
                      </a:pPr>
                      <a:r>
                        <a:rPr lang="tr-TR" sz="10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291.485,00</a:t>
                      </a:r>
                      <a:endParaRPr lang="tr-TR" sz="1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56515" marT="285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8EEF1"/>
                    </a:solidFill>
                  </a:tcPr>
                </a:tc>
                <a:extLst>
                  <a:ext uri="{0D108BD9-81ED-4DB2-BD59-A6C34878D82A}">
                    <a16:rowId xmlns:a16="http://schemas.microsoft.com/office/drawing/2014/main" val="10007"/>
                  </a:ext>
                </a:extLst>
              </a:tr>
            </a:tbl>
          </a:graphicData>
        </a:graphic>
      </p:graphicFrame>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o 1"/>
          <p:cNvGraphicFramePr>
            <a:graphicFrameLocks noGrp="1"/>
          </p:cNvGraphicFramePr>
          <p:nvPr>
            <p:extLst>
              <p:ext uri="{D42A27DB-BD31-4B8C-83A1-F6EECF244321}">
                <p14:modId xmlns:p14="http://schemas.microsoft.com/office/powerpoint/2010/main" val="3657912015"/>
              </p:ext>
            </p:extLst>
          </p:nvPr>
        </p:nvGraphicFramePr>
        <p:xfrm>
          <a:off x="773084" y="1463039"/>
          <a:ext cx="11331529" cy="3869278"/>
        </p:xfrm>
        <a:graphic>
          <a:graphicData uri="http://schemas.openxmlformats.org/drawingml/2006/table">
            <a:tbl>
              <a:tblPr/>
              <a:tblGrid>
                <a:gridCol w="680578">
                  <a:extLst>
                    <a:ext uri="{9D8B030D-6E8A-4147-A177-3AD203B41FA5}">
                      <a16:colId xmlns:a16="http://schemas.microsoft.com/office/drawing/2014/main" val="498706467"/>
                    </a:ext>
                  </a:extLst>
                </a:gridCol>
                <a:gridCol w="2472543">
                  <a:extLst>
                    <a:ext uri="{9D8B030D-6E8A-4147-A177-3AD203B41FA5}">
                      <a16:colId xmlns:a16="http://schemas.microsoft.com/office/drawing/2014/main" val="4228716264"/>
                    </a:ext>
                  </a:extLst>
                </a:gridCol>
                <a:gridCol w="1588017">
                  <a:extLst>
                    <a:ext uri="{9D8B030D-6E8A-4147-A177-3AD203B41FA5}">
                      <a16:colId xmlns:a16="http://schemas.microsoft.com/office/drawing/2014/main" val="1968421666"/>
                    </a:ext>
                  </a:extLst>
                </a:gridCol>
                <a:gridCol w="1237417">
                  <a:extLst>
                    <a:ext uri="{9D8B030D-6E8A-4147-A177-3AD203B41FA5}">
                      <a16:colId xmlns:a16="http://schemas.microsoft.com/office/drawing/2014/main" val="3741228796"/>
                    </a:ext>
                  </a:extLst>
                </a:gridCol>
                <a:gridCol w="1319911">
                  <a:extLst>
                    <a:ext uri="{9D8B030D-6E8A-4147-A177-3AD203B41FA5}">
                      <a16:colId xmlns:a16="http://schemas.microsoft.com/office/drawing/2014/main" val="4204874033"/>
                    </a:ext>
                  </a:extLst>
                </a:gridCol>
                <a:gridCol w="1977577">
                  <a:extLst>
                    <a:ext uri="{9D8B030D-6E8A-4147-A177-3AD203B41FA5}">
                      <a16:colId xmlns:a16="http://schemas.microsoft.com/office/drawing/2014/main" val="2043664665"/>
                    </a:ext>
                  </a:extLst>
                </a:gridCol>
                <a:gridCol w="2055486">
                  <a:extLst>
                    <a:ext uri="{9D8B030D-6E8A-4147-A177-3AD203B41FA5}">
                      <a16:colId xmlns:a16="http://schemas.microsoft.com/office/drawing/2014/main" val="1620831155"/>
                    </a:ext>
                  </a:extLst>
                </a:gridCol>
              </a:tblGrid>
              <a:tr h="335462">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500" b="1" i="0" u="none" strike="noStrike" cap="none" normalizeH="0" baseline="0" dirty="0" smtClean="0">
                          <a:ln>
                            <a:noFill/>
                          </a:ln>
                          <a:solidFill>
                            <a:srgbClr val="FFFFFF"/>
                          </a:solidFill>
                          <a:effectLst/>
                          <a:latin typeface="Gill Sans MT" charset="0"/>
                          <a:ea typeface="Times New Roman" pitchFamily="18" charset="0"/>
                          <a:cs typeface="Arial" pitchFamily="34" charset="0"/>
                        </a:rPr>
                        <a:t>S.N</a:t>
                      </a:r>
                      <a:endParaRPr kumimoji="0" lang="tr-TR" sz="500" b="0" i="0" u="none" strike="noStrike" cap="none" normalizeH="0" baseline="0" dirty="0" smtClean="0">
                        <a:ln>
                          <a:noFill/>
                        </a:ln>
                        <a:solidFill>
                          <a:schemeClr val="tx1"/>
                        </a:solidFill>
                        <a:effectLst/>
                        <a:latin typeface="Times New Roman" pitchFamily="18" charset="0"/>
                        <a:ea typeface="Times New Roman" pitchFamily="18" charset="0"/>
                        <a:cs typeface="Arial" pitchFamily="34" charset="0"/>
                      </a:endParaRPr>
                    </a:p>
                  </a:txBody>
                  <a:tcPr marL="51791" marR="51791" marT="19422" marB="19422"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a:noFill/>
                    </a:lnTlToBr>
                    <a:lnBlToTr>
                      <a:noFill/>
                    </a:lnBlToTr>
                    <a:solidFill>
                      <a:srgbClr val="3891A7"/>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500" b="1" i="0" u="none" strike="noStrike" cap="none" normalizeH="0" baseline="0" dirty="0" smtClean="0">
                          <a:ln>
                            <a:noFill/>
                          </a:ln>
                          <a:solidFill>
                            <a:srgbClr val="FFFFFF"/>
                          </a:solidFill>
                          <a:effectLst/>
                          <a:latin typeface="Calibri" pitchFamily="34" charset="0"/>
                          <a:ea typeface="Times New Roman" pitchFamily="18" charset="0"/>
                          <a:cs typeface="Calibri" pitchFamily="34" charset="0"/>
                        </a:rPr>
                        <a:t>İ</a:t>
                      </a:r>
                      <a:r>
                        <a:rPr kumimoji="0" lang="tr-TR" sz="500" b="1" i="0" u="none" strike="noStrike" cap="none" normalizeH="0" baseline="0" dirty="0" smtClean="0">
                          <a:ln>
                            <a:noFill/>
                          </a:ln>
                          <a:solidFill>
                            <a:srgbClr val="FFFFFF"/>
                          </a:solidFill>
                          <a:effectLst/>
                          <a:latin typeface="Gill Sans MT" charset="0"/>
                          <a:ea typeface="Times New Roman" pitchFamily="18" charset="0"/>
                          <a:cs typeface="Arial" pitchFamily="34" charset="0"/>
                        </a:rPr>
                        <a:t>HALE ADI</a:t>
                      </a:r>
                      <a:endParaRPr kumimoji="0" lang="tr-TR" sz="5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51791" marR="51791" marT="19422" marB="19422"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a:noFill/>
                    </a:lnTlToBr>
                    <a:lnBlToTr>
                      <a:noFill/>
                    </a:lnBlToTr>
                    <a:solidFill>
                      <a:srgbClr val="3891A7"/>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500" b="1" i="0" u="none" strike="noStrike" cap="none" normalizeH="0" baseline="0" smtClean="0">
                          <a:ln>
                            <a:noFill/>
                          </a:ln>
                          <a:solidFill>
                            <a:srgbClr val="FFFFFF"/>
                          </a:solidFill>
                          <a:effectLst/>
                          <a:latin typeface="Calibri" pitchFamily="34" charset="0"/>
                          <a:ea typeface="Times New Roman" pitchFamily="18" charset="0"/>
                          <a:cs typeface="Calibri" pitchFamily="34" charset="0"/>
                        </a:rPr>
                        <a:t>İ</a:t>
                      </a:r>
                      <a:r>
                        <a:rPr kumimoji="0" lang="tr-TR" sz="500" b="1" i="0" u="none" strike="noStrike" cap="none" normalizeH="0" baseline="0" smtClean="0">
                          <a:ln>
                            <a:noFill/>
                          </a:ln>
                          <a:solidFill>
                            <a:srgbClr val="FFFFFF"/>
                          </a:solidFill>
                          <a:effectLst/>
                          <a:latin typeface="Gill Sans MT" charset="0"/>
                          <a:ea typeface="Times New Roman" pitchFamily="18" charset="0"/>
                          <a:cs typeface="Arial" pitchFamily="34" charset="0"/>
                        </a:rPr>
                        <a:t>HALE TAR.</a:t>
                      </a:r>
                      <a:endParaRPr kumimoji="0" lang="tr-TR" sz="500" b="0" i="0" u="none" strike="noStrike" cap="none" normalizeH="0" baseline="0" smtClean="0">
                        <a:ln>
                          <a:noFill/>
                        </a:ln>
                        <a:solidFill>
                          <a:schemeClr val="tx1"/>
                        </a:solidFill>
                        <a:effectLst/>
                        <a:latin typeface="Times New Roman" pitchFamily="18" charset="0"/>
                        <a:cs typeface="Times New Roman" pitchFamily="18" charset="0"/>
                      </a:endParaRPr>
                    </a:p>
                  </a:txBody>
                  <a:tcPr marL="51791" marR="51791" marT="19422" marB="19422"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a:noFill/>
                    </a:lnTlToBr>
                    <a:lnBlToTr>
                      <a:noFill/>
                    </a:lnBlToTr>
                    <a:solidFill>
                      <a:srgbClr val="3891A7"/>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500" b="1" i="0" u="none" strike="noStrike" cap="none" normalizeH="0" baseline="0" smtClean="0">
                          <a:ln>
                            <a:noFill/>
                          </a:ln>
                          <a:solidFill>
                            <a:srgbClr val="FFFFFF"/>
                          </a:solidFill>
                          <a:effectLst/>
                          <a:latin typeface="Calibri" pitchFamily="34" charset="0"/>
                          <a:ea typeface="Times New Roman" pitchFamily="18" charset="0"/>
                          <a:cs typeface="Calibri" pitchFamily="34" charset="0"/>
                        </a:rPr>
                        <a:t>İ</a:t>
                      </a:r>
                      <a:r>
                        <a:rPr kumimoji="0" lang="tr-TR" sz="500" b="1" i="0" u="none" strike="noStrike" cap="none" normalizeH="0" baseline="0" smtClean="0">
                          <a:ln>
                            <a:noFill/>
                          </a:ln>
                          <a:solidFill>
                            <a:srgbClr val="FFFFFF"/>
                          </a:solidFill>
                          <a:effectLst/>
                          <a:latin typeface="Gill Sans MT" charset="0"/>
                          <a:ea typeface="Times New Roman" pitchFamily="18" charset="0"/>
                          <a:cs typeface="Arial" pitchFamily="34" charset="0"/>
                        </a:rPr>
                        <a:t>HALE TÜRÜ</a:t>
                      </a:r>
                      <a:endParaRPr kumimoji="0" lang="tr-TR" sz="500" b="0" i="0" u="none" strike="noStrike" cap="none" normalizeH="0" baseline="0" smtClean="0">
                        <a:ln>
                          <a:noFill/>
                        </a:ln>
                        <a:solidFill>
                          <a:schemeClr val="tx1"/>
                        </a:solidFill>
                        <a:effectLst/>
                        <a:latin typeface="Times New Roman" pitchFamily="18" charset="0"/>
                        <a:cs typeface="Times New Roman" pitchFamily="18" charset="0"/>
                      </a:endParaRPr>
                    </a:p>
                  </a:txBody>
                  <a:tcPr marL="51791" marR="51791" marT="19422" marB="19422"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a:noFill/>
                    </a:lnTlToBr>
                    <a:lnBlToTr>
                      <a:noFill/>
                    </a:lnBlToTr>
                    <a:solidFill>
                      <a:srgbClr val="3891A7"/>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500" b="1" i="0" u="none" strike="noStrike" cap="none" normalizeH="0" baseline="0" smtClean="0">
                          <a:ln>
                            <a:noFill/>
                          </a:ln>
                          <a:solidFill>
                            <a:srgbClr val="FFFFFF"/>
                          </a:solidFill>
                          <a:effectLst/>
                          <a:latin typeface="Calibri" pitchFamily="34" charset="0"/>
                          <a:ea typeface="Times New Roman" pitchFamily="18" charset="0"/>
                          <a:cs typeface="Calibri" pitchFamily="34" charset="0"/>
                        </a:rPr>
                        <a:t>İ</a:t>
                      </a:r>
                      <a:r>
                        <a:rPr kumimoji="0" lang="tr-TR" sz="500" b="1" i="0" u="none" strike="noStrike" cap="none" normalizeH="0" baseline="0" smtClean="0">
                          <a:ln>
                            <a:noFill/>
                          </a:ln>
                          <a:solidFill>
                            <a:srgbClr val="FFFFFF"/>
                          </a:solidFill>
                          <a:effectLst/>
                          <a:latin typeface="Gill Sans MT" charset="0"/>
                          <a:ea typeface="Times New Roman" pitchFamily="18" charset="0"/>
                          <a:cs typeface="Arial" pitchFamily="34" charset="0"/>
                        </a:rPr>
                        <a:t>HALE USULÜ</a:t>
                      </a:r>
                      <a:endParaRPr kumimoji="0" lang="tr-TR" sz="500" b="0" i="0" u="none" strike="noStrike" cap="none" normalizeH="0" baseline="0" smtClean="0">
                        <a:ln>
                          <a:noFill/>
                        </a:ln>
                        <a:solidFill>
                          <a:schemeClr val="tx1"/>
                        </a:solidFill>
                        <a:effectLst/>
                        <a:latin typeface="Times New Roman" pitchFamily="18" charset="0"/>
                        <a:cs typeface="Times New Roman" pitchFamily="18" charset="0"/>
                      </a:endParaRPr>
                    </a:p>
                  </a:txBody>
                  <a:tcPr marL="51791" marR="51791" marT="19422" marB="19422"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a:noFill/>
                    </a:lnTlToBr>
                    <a:lnBlToTr>
                      <a:noFill/>
                    </a:lnBlToTr>
                    <a:solidFill>
                      <a:srgbClr val="3891A7"/>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500" b="1" i="0" u="none" strike="noStrike" cap="none" normalizeH="0" baseline="0" smtClean="0">
                          <a:ln>
                            <a:noFill/>
                          </a:ln>
                          <a:solidFill>
                            <a:srgbClr val="FFFFFF"/>
                          </a:solidFill>
                          <a:effectLst/>
                          <a:latin typeface="Calibri" pitchFamily="34" charset="0"/>
                          <a:ea typeface="Times New Roman" pitchFamily="18" charset="0"/>
                          <a:cs typeface="Calibri" pitchFamily="34" charset="0"/>
                        </a:rPr>
                        <a:t>İ</a:t>
                      </a:r>
                      <a:r>
                        <a:rPr kumimoji="0" lang="tr-TR" sz="500" b="1" i="0" u="none" strike="noStrike" cap="none" normalizeH="0" baseline="0" smtClean="0">
                          <a:ln>
                            <a:noFill/>
                          </a:ln>
                          <a:solidFill>
                            <a:srgbClr val="FFFFFF"/>
                          </a:solidFill>
                          <a:effectLst/>
                          <a:latin typeface="Gill Sans MT" charset="0"/>
                          <a:ea typeface="Times New Roman" pitchFamily="18" charset="0"/>
                          <a:cs typeface="Arial" pitchFamily="34" charset="0"/>
                        </a:rPr>
                        <a:t>HALE DURUMU</a:t>
                      </a:r>
                      <a:endParaRPr kumimoji="0" lang="tr-TR" sz="500" b="0" i="0" u="none" strike="noStrike" cap="none" normalizeH="0" baseline="0" smtClean="0">
                        <a:ln>
                          <a:noFill/>
                        </a:ln>
                        <a:solidFill>
                          <a:schemeClr val="tx1"/>
                        </a:solidFill>
                        <a:effectLst/>
                        <a:latin typeface="Times New Roman" pitchFamily="18" charset="0"/>
                        <a:cs typeface="Times New Roman" pitchFamily="18" charset="0"/>
                      </a:endParaRPr>
                    </a:p>
                  </a:txBody>
                  <a:tcPr marL="51791" marR="51791" marT="19422" marB="19422"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a:noFill/>
                    </a:lnTlToBr>
                    <a:lnBlToTr>
                      <a:noFill/>
                    </a:lnBlToTr>
                    <a:solidFill>
                      <a:srgbClr val="3891A7"/>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500" b="1" i="0" u="none" strike="noStrike" cap="none" normalizeH="0" baseline="0" smtClean="0">
                          <a:ln>
                            <a:noFill/>
                          </a:ln>
                          <a:solidFill>
                            <a:srgbClr val="FFFFFF"/>
                          </a:solidFill>
                          <a:effectLst/>
                          <a:latin typeface="Gill Sans MT" charset="0"/>
                          <a:ea typeface="Times New Roman" pitchFamily="18" charset="0"/>
                          <a:cs typeface="Arial" pitchFamily="34" charset="0"/>
                        </a:rPr>
                        <a:t>SÖZ.TUTARI</a:t>
                      </a:r>
                      <a:endParaRPr kumimoji="0" lang="tr-TR" sz="500" b="0" i="0" u="none" strike="noStrike" cap="none" normalizeH="0" baseline="0" smtClean="0">
                        <a:ln>
                          <a:noFill/>
                        </a:ln>
                        <a:solidFill>
                          <a:schemeClr val="tx1"/>
                        </a:solidFill>
                        <a:effectLst/>
                        <a:latin typeface="Times New Roman" pitchFamily="18" charset="0"/>
                        <a:ea typeface="Times New Roman" pitchFamily="18" charset="0"/>
                        <a:cs typeface="Arial" pitchFamily="34" charset="0"/>
                      </a:endParaRPr>
                    </a:p>
                  </a:txBody>
                  <a:tcPr marL="51791" marR="51791" marT="19422" marB="19422"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a:noFill/>
                    </a:lnTlToBr>
                    <a:lnBlToTr>
                      <a:noFill/>
                    </a:lnBlToTr>
                    <a:solidFill>
                      <a:srgbClr val="3891A7"/>
                    </a:solidFill>
                  </a:tcPr>
                </a:tc>
                <a:extLst>
                  <a:ext uri="{0D108BD9-81ED-4DB2-BD59-A6C34878D82A}">
                    <a16:rowId xmlns:a16="http://schemas.microsoft.com/office/drawing/2014/main" val="715196068"/>
                  </a:ext>
                </a:extLst>
              </a:tr>
              <a:tr h="816736">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1" i="0" u="none" strike="noStrike" cap="none" normalizeH="0" baseline="0" dirty="0" smtClean="0">
                          <a:ln>
                            <a:noFill/>
                          </a:ln>
                          <a:solidFill>
                            <a:schemeClr val="tx1"/>
                          </a:solidFill>
                          <a:effectLst/>
                          <a:latin typeface="Times New Roman" pitchFamily="18" charset="0"/>
                          <a:ea typeface="Times New Roman" pitchFamily="18" charset="0"/>
                          <a:cs typeface="Arial" pitchFamily="34" charset="0"/>
                        </a:rPr>
                        <a:t>8</a:t>
                      </a:r>
                    </a:p>
                  </a:txBody>
                  <a:tcPr marL="51791" marR="51791" marT="19422" marB="19422"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8EEF1"/>
                    </a:solidFill>
                  </a:tcPr>
                </a:tc>
                <a:tc>
                  <a:txBody>
                    <a:bodyPr/>
                    <a:lstStyle/>
                    <a:p>
                      <a:pPr>
                        <a:lnSpc>
                          <a:spcPct val="107000"/>
                        </a:lnSpc>
                        <a:spcAft>
                          <a:spcPts val="0"/>
                        </a:spcAft>
                      </a:pPr>
                      <a:r>
                        <a:rPr lang="tr-TR" sz="10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4 KISIMDAN OLUŞAN VETERİNER </a:t>
                      </a:r>
                      <a:endParaRPr lang="tr-TR" sz="1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tr-TR" sz="10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FAKÜLTESİ LABORATUVARI TEFİRŞATI </a:t>
                      </a:r>
                      <a:endParaRPr lang="tr-TR" sz="1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tr-TR" sz="10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İLE LABORATUVAR CİHAZ ALIMI </a:t>
                      </a:r>
                      <a:endParaRPr lang="tr-TR" sz="1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56515" marT="285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8EEF1"/>
                    </a:solidFill>
                  </a:tcPr>
                </a:tc>
                <a:tc>
                  <a:txBody>
                    <a:bodyPr/>
                    <a:lstStyle/>
                    <a:p>
                      <a:pPr>
                        <a:lnSpc>
                          <a:spcPct val="107000"/>
                        </a:lnSpc>
                        <a:spcAft>
                          <a:spcPts val="0"/>
                        </a:spcAft>
                      </a:pPr>
                      <a:r>
                        <a:rPr lang="tr-TR" sz="1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31/08/2021</a:t>
                      </a:r>
                      <a:endParaRPr lang="tr-TR" sz="11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56515" marT="285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8EEF1"/>
                    </a:solidFill>
                  </a:tcPr>
                </a:tc>
                <a:tc>
                  <a:txBody>
                    <a:bodyPr/>
                    <a:lstStyle/>
                    <a:p>
                      <a:pPr>
                        <a:lnSpc>
                          <a:spcPct val="107000"/>
                        </a:lnSpc>
                        <a:spcAft>
                          <a:spcPts val="0"/>
                        </a:spcAft>
                      </a:pPr>
                      <a:r>
                        <a:rPr lang="tr-TR" sz="1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MAL ALIMI</a:t>
                      </a:r>
                      <a:endParaRPr lang="tr-TR" sz="11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56515" marT="285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8EEF1"/>
                    </a:solidFill>
                  </a:tcPr>
                </a:tc>
                <a:tc>
                  <a:txBody>
                    <a:bodyPr/>
                    <a:lstStyle/>
                    <a:p>
                      <a:pPr marL="0" marR="0" indent="0" algn="l" defTabSz="914400" rtl="0" eaLnBrk="1" fontAlgn="auto" latinLnBrk="0" hangingPunct="1">
                        <a:lnSpc>
                          <a:spcPct val="107000"/>
                        </a:lnSpc>
                        <a:spcBef>
                          <a:spcPts val="0"/>
                        </a:spcBef>
                        <a:spcAft>
                          <a:spcPts val="0"/>
                        </a:spcAft>
                        <a:buClrTx/>
                        <a:buSzTx/>
                        <a:buFontTx/>
                        <a:buNone/>
                        <a:tabLst/>
                        <a:defRPr/>
                      </a:pPr>
                      <a:r>
                        <a:rPr lang="tr-TR" sz="11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AÇIK İHALE</a:t>
                      </a:r>
                      <a:endParaRPr lang="tr-TR" sz="1400" dirty="0" smtClean="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endParaRPr lang="tr-TR" sz="1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56515" marT="285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8EEF1"/>
                    </a:solidFill>
                  </a:tcPr>
                </a:tc>
                <a:tc>
                  <a:txBody>
                    <a:bodyPr/>
                    <a:lstStyle/>
                    <a:p>
                      <a:pPr>
                        <a:lnSpc>
                          <a:spcPct val="107000"/>
                        </a:lnSpc>
                        <a:spcAft>
                          <a:spcPts val="0"/>
                        </a:spcAft>
                      </a:pPr>
                      <a:r>
                        <a:rPr lang="tr-TR" sz="10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GERÇEKLEŞTİ</a:t>
                      </a:r>
                      <a:endParaRPr lang="tr-TR" sz="1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56515" marT="285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8EEF1"/>
                    </a:solidFill>
                  </a:tcPr>
                </a:tc>
                <a:tc>
                  <a:txBody>
                    <a:bodyPr/>
                    <a:lstStyle/>
                    <a:p>
                      <a:pPr>
                        <a:lnSpc>
                          <a:spcPct val="107000"/>
                        </a:lnSpc>
                        <a:spcAft>
                          <a:spcPts val="0"/>
                        </a:spcAft>
                      </a:pPr>
                      <a:r>
                        <a:rPr lang="tr-TR" sz="10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295.000,00</a:t>
                      </a:r>
                      <a:endParaRPr lang="tr-TR" sz="1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56515" marT="285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8EEF1"/>
                    </a:solidFill>
                  </a:tcPr>
                </a:tc>
                <a:extLst>
                  <a:ext uri="{0D108BD9-81ED-4DB2-BD59-A6C34878D82A}">
                    <a16:rowId xmlns:a16="http://schemas.microsoft.com/office/drawing/2014/main" val="3758686828"/>
                  </a:ext>
                </a:extLst>
              </a:tr>
              <a:tr h="816736">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1" i="0" u="none" strike="noStrike" cap="none" normalizeH="0" baseline="0" dirty="0" smtClean="0">
                          <a:ln>
                            <a:noFill/>
                          </a:ln>
                          <a:solidFill>
                            <a:srgbClr val="595959"/>
                          </a:solidFill>
                          <a:effectLst/>
                          <a:latin typeface="Times New Roman" panose="02020603050405020304" pitchFamily="18" charset="0"/>
                          <a:ea typeface="Times New Roman" pitchFamily="18" charset="0"/>
                          <a:cs typeface="Times New Roman" panose="02020603050405020304" pitchFamily="18" charset="0"/>
                        </a:rPr>
                        <a:t>9</a:t>
                      </a:r>
                    </a:p>
                  </a:txBody>
                  <a:tcPr marL="51791" marR="51791" marT="19422" marB="19422"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CEDCE1"/>
                    </a:solidFill>
                  </a:tcPr>
                </a:tc>
                <a:tc>
                  <a:txBody>
                    <a:bodyPr/>
                    <a:lstStyle/>
                    <a:p>
                      <a:pPr>
                        <a:lnSpc>
                          <a:spcPct val="107000"/>
                        </a:lnSpc>
                        <a:spcAft>
                          <a:spcPts val="0"/>
                        </a:spcAft>
                      </a:pPr>
                      <a:r>
                        <a:rPr lang="tr-TR" sz="10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4 KISIMDAN OLUŞAN VETERİNER </a:t>
                      </a:r>
                      <a:endParaRPr lang="tr-TR" sz="1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tr-TR" sz="10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FAKÜLTESİ LABORATUVARI TEFİRŞATI </a:t>
                      </a:r>
                      <a:endParaRPr lang="tr-TR" sz="1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tr-TR" sz="10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İLE LABORATUVAR CİHAZ ALIMI </a:t>
                      </a:r>
                      <a:endParaRPr lang="tr-TR" sz="1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56515" marT="285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CEDCE1"/>
                    </a:solidFill>
                  </a:tcPr>
                </a:tc>
                <a:tc>
                  <a:txBody>
                    <a:bodyPr/>
                    <a:lstStyle/>
                    <a:p>
                      <a:pPr>
                        <a:lnSpc>
                          <a:spcPct val="107000"/>
                        </a:lnSpc>
                        <a:spcAft>
                          <a:spcPts val="0"/>
                        </a:spcAft>
                      </a:pPr>
                      <a:r>
                        <a:rPr lang="tr-TR" sz="1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31/08/2021</a:t>
                      </a:r>
                      <a:endParaRPr lang="tr-TR" sz="11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56515" marT="285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CEDCE1"/>
                    </a:solidFill>
                  </a:tcPr>
                </a:tc>
                <a:tc>
                  <a:txBody>
                    <a:bodyPr/>
                    <a:lstStyle/>
                    <a:p>
                      <a:pPr>
                        <a:lnSpc>
                          <a:spcPct val="107000"/>
                        </a:lnSpc>
                        <a:spcAft>
                          <a:spcPts val="0"/>
                        </a:spcAft>
                      </a:pPr>
                      <a:r>
                        <a:rPr lang="tr-TR" sz="1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MAL ALIMI</a:t>
                      </a:r>
                      <a:endParaRPr lang="tr-TR" sz="11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56515" marT="285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CEDCE1"/>
                    </a:solidFill>
                  </a:tcPr>
                </a:tc>
                <a:tc>
                  <a:txBody>
                    <a:bodyPr/>
                    <a:lstStyle/>
                    <a:p>
                      <a:pPr marL="0" marR="0" indent="0" algn="l" defTabSz="914400" rtl="0" eaLnBrk="1" fontAlgn="auto" latinLnBrk="0" hangingPunct="1">
                        <a:lnSpc>
                          <a:spcPct val="107000"/>
                        </a:lnSpc>
                        <a:spcBef>
                          <a:spcPts val="0"/>
                        </a:spcBef>
                        <a:spcAft>
                          <a:spcPts val="0"/>
                        </a:spcAft>
                        <a:buClrTx/>
                        <a:buSzTx/>
                        <a:buFontTx/>
                        <a:buNone/>
                        <a:tabLst/>
                        <a:defRPr/>
                      </a:pPr>
                      <a:r>
                        <a:rPr lang="tr-TR" sz="11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AÇIK İHALE</a:t>
                      </a:r>
                      <a:endParaRPr lang="tr-TR" sz="1400" dirty="0" smtClean="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endParaRPr lang="tr-TR" sz="1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56515" marT="285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CEDCE1"/>
                    </a:solidFill>
                  </a:tcPr>
                </a:tc>
                <a:tc>
                  <a:txBody>
                    <a:bodyPr/>
                    <a:lstStyle/>
                    <a:p>
                      <a:pPr>
                        <a:lnSpc>
                          <a:spcPct val="107000"/>
                        </a:lnSpc>
                        <a:spcAft>
                          <a:spcPts val="0"/>
                        </a:spcAft>
                      </a:pPr>
                      <a:r>
                        <a:rPr lang="tr-TR" sz="10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GERÇEKLEŞTİ</a:t>
                      </a:r>
                      <a:endParaRPr lang="tr-TR" sz="1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56515" marT="285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CEDCE1"/>
                    </a:solidFill>
                  </a:tcPr>
                </a:tc>
                <a:tc>
                  <a:txBody>
                    <a:bodyPr/>
                    <a:lstStyle/>
                    <a:p>
                      <a:pPr>
                        <a:lnSpc>
                          <a:spcPct val="107000"/>
                        </a:lnSpc>
                        <a:spcAft>
                          <a:spcPts val="0"/>
                        </a:spcAft>
                      </a:pPr>
                      <a:r>
                        <a:rPr lang="tr-TR" sz="10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94.680,00</a:t>
                      </a:r>
                      <a:endParaRPr lang="tr-TR" sz="1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56515" marT="285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CEDCE1"/>
                    </a:solidFill>
                  </a:tcPr>
                </a:tc>
                <a:extLst>
                  <a:ext uri="{0D108BD9-81ED-4DB2-BD59-A6C34878D82A}">
                    <a16:rowId xmlns:a16="http://schemas.microsoft.com/office/drawing/2014/main" val="3727593289"/>
                  </a:ext>
                </a:extLst>
              </a:tr>
              <a:tr h="475086">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0" i="0" u="none" strike="noStrike" cap="none" normalizeH="0" baseline="0" dirty="0" smtClean="0">
                          <a:ln>
                            <a:noFill/>
                          </a:ln>
                          <a:solidFill>
                            <a:schemeClr val="tx1"/>
                          </a:solidFill>
                          <a:effectLst/>
                          <a:latin typeface="Gill Sans MT" charset="0"/>
                          <a:ea typeface="Times New Roman" pitchFamily="18" charset="0"/>
                          <a:cs typeface="Arial" pitchFamily="34" charset="0"/>
                        </a:rPr>
                        <a:t>10</a:t>
                      </a:r>
                      <a:endParaRPr kumimoji="0" lang="tr-TR" sz="1200" b="0" i="0" u="none" strike="noStrike" cap="none" normalizeH="0" baseline="0" dirty="0" smtClean="0">
                        <a:ln>
                          <a:noFill/>
                        </a:ln>
                        <a:solidFill>
                          <a:schemeClr val="tx1"/>
                        </a:solidFill>
                        <a:effectLst/>
                        <a:latin typeface="Times New Roman" pitchFamily="18" charset="0"/>
                        <a:ea typeface="Times New Roman" pitchFamily="18" charset="0"/>
                        <a:cs typeface="Arial" pitchFamily="34" charset="0"/>
                      </a:endParaRPr>
                    </a:p>
                  </a:txBody>
                  <a:tcPr marL="51791" marR="51791" marT="19422" marB="19422"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8EEF1"/>
                    </a:solidFill>
                  </a:tcPr>
                </a:tc>
                <a:tc>
                  <a:txBody>
                    <a:bodyPr/>
                    <a:lstStyle/>
                    <a:p>
                      <a:pPr>
                        <a:lnSpc>
                          <a:spcPct val="107000"/>
                        </a:lnSpc>
                        <a:spcAft>
                          <a:spcPts val="0"/>
                        </a:spcAft>
                      </a:pPr>
                      <a:r>
                        <a:rPr lang="tr-TR" sz="10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6 KISIMDAN OLUŞAN ELEKTRONİK </a:t>
                      </a:r>
                      <a:endParaRPr lang="tr-TR" sz="1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tr-TR" sz="10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CİHAZ ALIMI </a:t>
                      </a:r>
                      <a:endParaRPr lang="tr-TR" sz="1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56515" marT="285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8EEF1"/>
                    </a:solidFill>
                  </a:tcPr>
                </a:tc>
                <a:tc>
                  <a:txBody>
                    <a:bodyPr/>
                    <a:lstStyle/>
                    <a:p>
                      <a:pPr>
                        <a:lnSpc>
                          <a:spcPct val="107000"/>
                        </a:lnSpc>
                        <a:spcAft>
                          <a:spcPts val="0"/>
                        </a:spcAft>
                      </a:pPr>
                      <a:r>
                        <a:rPr lang="tr-TR" sz="1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12/10/2021</a:t>
                      </a:r>
                      <a:endParaRPr lang="tr-TR" sz="1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56515" marT="285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8EEF1"/>
                    </a:solidFill>
                  </a:tcPr>
                </a:tc>
                <a:tc>
                  <a:txBody>
                    <a:bodyPr/>
                    <a:lstStyle/>
                    <a:p>
                      <a:pPr>
                        <a:lnSpc>
                          <a:spcPct val="107000"/>
                        </a:lnSpc>
                        <a:spcAft>
                          <a:spcPts val="0"/>
                        </a:spcAft>
                      </a:pPr>
                      <a:r>
                        <a:rPr lang="tr-TR" sz="1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MAL ALIMI</a:t>
                      </a:r>
                      <a:endParaRPr lang="tr-TR" sz="1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56515" marT="285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8EEF1"/>
                    </a:solidFill>
                  </a:tcPr>
                </a:tc>
                <a:tc>
                  <a:txBody>
                    <a:bodyPr/>
                    <a:lstStyle/>
                    <a:p>
                      <a:pPr marL="0" marR="0" indent="0" algn="l" defTabSz="914400" rtl="0" eaLnBrk="1" fontAlgn="auto" latinLnBrk="0" hangingPunct="1">
                        <a:lnSpc>
                          <a:spcPct val="107000"/>
                        </a:lnSpc>
                        <a:spcBef>
                          <a:spcPts val="0"/>
                        </a:spcBef>
                        <a:spcAft>
                          <a:spcPts val="0"/>
                        </a:spcAft>
                        <a:buClrTx/>
                        <a:buSzTx/>
                        <a:buFontTx/>
                        <a:buNone/>
                        <a:tabLst/>
                        <a:defRPr/>
                      </a:pPr>
                      <a:r>
                        <a:rPr lang="tr-TR" sz="11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AÇIK İHALE</a:t>
                      </a:r>
                      <a:endParaRPr lang="tr-TR" sz="1400" dirty="0" smtClean="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endParaRPr lang="tr-TR" sz="1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56515" marT="285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8EEF1"/>
                    </a:solidFill>
                  </a:tcPr>
                </a:tc>
                <a:tc>
                  <a:txBody>
                    <a:bodyPr/>
                    <a:lstStyle/>
                    <a:p>
                      <a:pPr>
                        <a:lnSpc>
                          <a:spcPct val="107000"/>
                        </a:lnSpc>
                        <a:spcAft>
                          <a:spcPts val="0"/>
                        </a:spcAft>
                      </a:pPr>
                      <a:r>
                        <a:rPr lang="tr-TR" sz="10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GERÇEKLEŞTİ</a:t>
                      </a:r>
                      <a:endParaRPr lang="tr-TR" sz="1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56515" marT="285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8EEF1"/>
                    </a:solidFill>
                  </a:tcPr>
                </a:tc>
                <a:tc>
                  <a:txBody>
                    <a:bodyPr/>
                    <a:lstStyle/>
                    <a:p>
                      <a:pPr>
                        <a:lnSpc>
                          <a:spcPct val="107000"/>
                        </a:lnSpc>
                        <a:spcAft>
                          <a:spcPts val="0"/>
                        </a:spcAft>
                      </a:pPr>
                      <a:r>
                        <a:rPr lang="tr-TR" sz="10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123.580,00</a:t>
                      </a:r>
                      <a:endParaRPr lang="tr-TR" sz="1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56515" marT="285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8EEF1"/>
                    </a:solidFill>
                  </a:tcPr>
                </a:tc>
                <a:extLst>
                  <a:ext uri="{0D108BD9-81ED-4DB2-BD59-A6C34878D82A}">
                    <a16:rowId xmlns:a16="http://schemas.microsoft.com/office/drawing/2014/main" val="3138305230"/>
                  </a:ext>
                </a:extLst>
              </a:tr>
              <a:tr h="475086">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0" i="0" u="none" strike="noStrike" cap="none" normalizeH="0" baseline="0" dirty="0" smtClean="0">
                          <a:ln>
                            <a:noFill/>
                          </a:ln>
                          <a:solidFill>
                            <a:schemeClr val="tx1"/>
                          </a:solidFill>
                          <a:effectLst/>
                          <a:latin typeface="Times New Roman" pitchFamily="18" charset="0"/>
                          <a:ea typeface="Times New Roman" pitchFamily="18" charset="0"/>
                          <a:cs typeface="Arial" pitchFamily="34" charset="0"/>
                        </a:rPr>
                        <a:t>11</a:t>
                      </a:r>
                    </a:p>
                  </a:txBody>
                  <a:tcPr marL="51791" marR="51791" marT="19422" marB="19422"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8EEF1"/>
                    </a:solidFill>
                  </a:tcPr>
                </a:tc>
                <a:tc>
                  <a:txBody>
                    <a:bodyPr/>
                    <a:lstStyle/>
                    <a:p>
                      <a:pPr>
                        <a:lnSpc>
                          <a:spcPct val="107000"/>
                        </a:lnSpc>
                        <a:spcAft>
                          <a:spcPts val="0"/>
                        </a:spcAft>
                      </a:pPr>
                      <a:r>
                        <a:rPr lang="tr-TR" sz="10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6 KISIMDAN OLUŞAN ELEKTRONİK </a:t>
                      </a:r>
                      <a:endParaRPr lang="tr-TR" sz="11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tr-TR" sz="10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CİHAZ ALIMI </a:t>
                      </a:r>
                      <a:endParaRPr lang="tr-TR" sz="11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73025" marT="285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8EEF1"/>
                    </a:solidFill>
                  </a:tcPr>
                </a:tc>
                <a:tc>
                  <a:txBody>
                    <a:bodyPr/>
                    <a:lstStyle/>
                    <a:p>
                      <a:pPr>
                        <a:lnSpc>
                          <a:spcPct val="107000"/>
                        </a:lnSpc>
                        <a:spcAft>
                          <a:spcPts val="0"/>
                        </a:spcAft>
                      </a:pPr>
                      <a:r>
                        <a:rPr lang="tr-TR" sz="1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12/10/2021</a:t>
                      </a:r>
                      <a:endParaRPr lang="tr-TR" sz="11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73025" marT="285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8EEF1"/>
                    </a:solidFill>
                  </a:tcPr>
                </a:tc>
                <a:tc>
                  <a:txBody>
                    <a:bodyPr/>
                    <a:lstStyle/>
                    <a:p>
                      <a:pPr>
                        <a:lnSpc>
                          <a:spcPct val="107000"/>
                        </a:lnSpc>
                        <a:spcAft>
                          <a:spcPts val="0"/>
                        </a:spcAft>
                      </a:pPr>
                      <a:r>
                        <a:rPr lang="tr-TR" sz="1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MAL ALIMI</a:t>
                      </a:r>
                      <a:endParaRPr lang="tr-TR" sz="11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73025" marT="285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8EEF1"/>
                    </a:solidFill>
                  </a:tcPr>
                </a:tc>
                <a:tc>
                  <a:txBody>
                    <a:bodyPr/>
                    <a:lstStyle/>
                    <a:p>
                      <a:pPr marL="0" marR="0" indent="0" algn="l" defTabSz="914400" rtl="0" eaLnBrk="1" fontAlgn="auto" latinLnBrk="0" hangingPunct="1">
                        <a:lnSpc>
                          <a:spcPct val="107000"/>
                        </a:lnSpc>
                        <a:spcBef>
                          <a:spcPts val="0"/>
                        </a:spcBef>
                        <a:spcAft>
                          <a:spcPts val="0"/>
                        </a:spcAft>
                        <a:buClrTx/>
                        <a:buSzTx/>
                        <a:buFontTx/>
                        <a:buNone/>
                        <a:tabLst/>
                        <a:defRPr/>
                      </a:pPr>
                      <a:r>
                        <a:rPr lang="tr-TR" sz="11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AÇIK İHALE</a:t>
                      </a:r>
                      <a:endParaRPr lang="tr-TR" sz="1400" dirty="0" smtClean="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endParaRPr lang="tr-TR" sz="1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73025" marT="285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8EEF1"/>
                    </a:solidFill>
                  </a:tcPr>
                </a:tc>
                <a:tc>
                  <a:txBody>
                    <a:bodyPr/>
                    <a:lstStyle/>
                    <a:p>
                      <a:pPr>
                        <a:lnSpc>
                          <a:spcPct val="107000"/>
                        </a:lnSpc>
                        <a:spcAft>
                          <a:spcPts val="0"/>
                        </a:spcAft>
                      </a:pPr>
                      <a:r>
                        <a:rPr lang="tr-TR" sz="10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GERÇEKLEŞTİ</a:t>
                      </a:r>
                      <a:endParaRPr lang="tr-TR" sz="1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73025" marT="285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8EEF1"/>
                    </a:solidFill>
                  </a:tcPr>
                </a:tc>
                <a:tc>
                  <a:txBody>
                    <a:bodyPr/>
                    <a:lstStyle/>
                    <a:p>
                      <a:pPr>
                        <a:lnSpc>
                          <a:spcPct val="107000"/>
                        </a:lnSpc>
                        <a:spcAft>
                          <a:spcPts val="0"/>
                        </a:spcAft>
                      </a:pPr>
                      <a:r>
                        <a:rPr lang="tr-TR" sz="10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54.800,00</a:t>
                      </a:r>
                      <a:endParaRPr lang="tr-TR" sz="1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73025" marT="285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8EEF1"/>
                    </a:solidFill>
                  </a:tcPr>
                </a:tc>
                <a:extLst>
                  <a:ext uri="{0D108BD9-81ED-4DB2-BD59-A6C34878D82A}">
                    <a16:rowId xmlns:a16="http://schemas.microsoft.com/office/drawing/2014/main" val="267519462"/>
                  </a:ext>
                </a:extLst>
              </a:tr>
              <a:tr h="475086">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0" i="0" u="none" strike="noStrike" cap="none" normalizeH="0" baseline="0" dirty="0" smtClean="0">
                          <a:ln>
                            <a:noFill/>
                          </a:ln>
                          <a:solidFill>
                            <a:schemeClr val="tx1"/>
                          </a:solidFill>
                          <a:effectLst/>
                          <a:latin typeface="Times New Roman" pitchFamily="18" charset="0"/>
                          <a:ea typeface="Times New Roman" pitchFamily="18" charset="0"/>
                          <a:cs typeface="Arial" pitchFamily="34" charset="0"/>
                        </a:rPr>
                        <a:t>12</a:t>
                      </a:r>
                    </a:p>
                  </a:txBody>
                  <a:tcPr marL="51791" marR="51791" marT="19422" marB="19422"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8EEF1"/>
                    </a:solidFill>
                  </a:tcPr>
                </a:tc>
                <a:tc>
                  <a:txBody>
                    <a:bodyPr/>
                    <a:lstStyle/>
                    <a:p>
                      <a:pPr>
                        <a:lnSpc>
                          <a:spcPct val="107000"/>
                        </a:lnSpc>
                        <a:spcAft>
                          <a:spcPts val="0"/>
                        </a:spcAft>
                      </a:pPr>
                      <a:r>
                        <a:rPr lang="tr-TR" sz="10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SEBZE DOĞRAMA MAKİNESİ </a:t>
                      </a:r>
                      <a:endParaRPr lang="tr-TR" sz="11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73025" marT="285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8EEF1"/>
                    </a:solidFill>
                  </a:tcPr>
                </a:tc>
                <a:tc>
                  <a:txBody>
                    <a:bodyPr/>
                    <a:lstStyle/>
                    <a:p>
                      <a:pPr>
                        <a:lnSpc>
                          <a:spcPct val="107000"/>
                        </a:lnSpc>
                        <a:spcAft>
                          <a:spcPts val="0"/>
                        </a:spcAft>
                      </a:pPr>
                      <a:r>
                        <a:rPr lang="tr-TR" sz="1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02/11/2021</a:t>
                      </a:r>
                      <a:endParaRPr lang="tr-TR" sz="11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73025" marT="285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8EEF1"/>
                    </a:solidFill>
                  </a:tcPr>
                </a:tc>
                <a:tc>
                  <a:txBody>
                    <a:bodyPr/>
                    <a:lstStyle/>
                    <a:p>
                      <a:pPr>
                        <a:lnSpc>
                          <a:spcPct val="107000"/>
                        </a:lnSpc>
                        <a:spcAft>
                          <a:spcPts val="0"/>
                        </a:spcAft>
                      </a:pPr>
                      <a:r>
                        <a:rPr lang="tr-TR" sz="1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MAL ALIMI</a:t>
                      </a:r>
                      <a:endParaRPr lang="tr-TR" sz="11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73025" marT="285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8EEF1"/>
                    </a:solidFill>
                  </a:tcPr>
                </a:tc>
                <a:tc>
                  <a:txBody>
                    <a:bodyPr/>
                    <a:lstStyle/>
                    <a:p>
                      <a:pPr marL="0" marR="0" indent="0" algn="l" defTabSz="914400" rtl="0" eaLnBrk="1" fontAlgn="auto" latinLnBrk="0" hangingPunct="1">
                        <a:lnSpc>
                          <a:spcPct val="107000"/>
                        </a:lnSpc>
                        <a:spcBef>
                          <a:spcPts val="0"/>
                        </a:spcBef>
                        <a:spcAft>
                          <a:spcPts val="0"/>
                        </a:spcAft>
                        <a:buClrTx/>
                        <a:buSzTx/>
                        <a:buFontTx/>
                        <a:buNone/>
                        <a:tabLst/>
                        <a:defRPr/>
                      </a:pPr>
                      <a:r>
                        <a:rPr lang="tr-TR" sz="11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AÇIK İHALE</a:t>
                      </a:r>
                      <a:endParaRPr lang="tr-TR" sz="1400" dirty="0" smtClean="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endParaRPr lang="tr-TR" sz="1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73025" marT="285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8EEF1"/>
                    </a:solidFill>
                  </a:tcPr>
                </a:tc>
                <a:tc>
                  <a:txBody>
                    <a:bodyPr/>
                    <a:lstStyle/>
                    <a:p>
                      <a:pPr>
                        <a:lnSpc>
                          <a:spcPct val="107000"/>
                        </a:lnSpc>
                        <a:spcAft>
                          <a:spcPts val="0"/>
                        </a:spcAft>
                      </a:pPr>
                      <a:r>
                        <a:rPr lang="tr-TR" sz="10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GERÇEKLEŞTİ</a:t>
                      </a:r>
                      <a:endParaRPr lang="tr-TR" sz="1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73025" marT="285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8EEF1"/>
                    </a:solidFill>
                  </a:tcPr>
                </a:tc>
                <a:tc>
                  <a:txBody>
                    <a:bodyPr/>
                    <a:lstStyle/>
                    <a:p>
                      <a:pPr>
                        <a:lnSpc>
                          <a:spcPct val="107000"/>
                        </a:lnSpc>
                        <a:spcAft>
                          <a:spcPts val="0"/>
                        </a:spcAft>
                      </a:pPr>
                      <a:r>
                        <a:rPr lang="tr-TR" sz="10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104.500,00</a:t>
                      </a:r>
                      <a:endParaRPr lang="tr-TR" sz="1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73025" marT="285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8EEF1"/>
                    </a:solidFill>
                  </a:tcPr>
                </a:tc>
                <a:extLst>
                  <a:ext uri="{0D108BD9-81ED-4DB2-BD59-A6C34878D82A}">
                    <a16:rowId xmlns:a16="http://schemas.microsoft.com/office/drawing/2014/main" val="3218184775"/>
                  </a:ext>
                </a:extLst>
              </a:tr>
              <a:tr h="475086">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0" i="0" u="none" strike="noStrike" cap="none" normalizeH="0" baseline="0" dirty="0" smtClean="0">
                          <a:ln>
                            <a:noFill/>
                          </a:ln>
                          <a:solidFill>
                            <a:schemeClr val="tx1"/>
                          </a:solidFill>
                          <a:effectLst/>
                          <a:latin typeface="Times New Roman" pitchFamily="18" charset="0"/>
                          <a:ea typeface="Times New Roman" pitchFamily="18" charset="0"/>
                          <a:cs typeface="Arial" pitchFamily="34" charset="0"/>
                        </a:rPr>
                        <a:t>13</a:t>
                      </a:r>
                    </a:p>
                  </a:txBody>
                  <a:tcPr marL="51791" marR="51791" marT="19422" marB="19422"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8EEF1"/>
                    </a:solidFill>
                  </a:tcPr>
                </a:tc>
                <a:tc>
                  <a:txBody>
                    <a:bodyPr/>
                    <a:lstStyle/>
                    <a:p>
                      <a:pPr>
                        <a:lnSpc>
                          <a:spcPct val="107000"/>
                        </a:lnSpc>
                        <a:spcAft>
                          <a:spcPts val="0"/>
                        </a:spcAft>
                      </a:pPr>
                      <a:r>
                        <a:rPr lang="tr-TR" sz="10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YILLIK ZORUNLU TRAFİK SİGORTASI </a:t>
                      </a:r>
                      <a:endParaRPr lang="tr-TR" sz="11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73025" marT="285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8EEF1"/>
                    </a:solidFill>
                  </a:tcPr>
                </a:tc>
                <a:tc>
                  <a:txBody>
                    <a:bodyPr/>
                    <a:lstStyle/>
                    <a:p>
                      <a:pPr>
                        <a:lnSpc>
                          <a:spcPct val="107000"/>
                        </a:lnSpc>
                        <a:spcAft>
                          <a:spcPts val="0"/>
                        </a:spcAft>
                      </a:pPr>
                      <a:r>
                        <a:rPr lang="tr-TR" sz="1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06/12/2021</a:t>
                      </a:r>
                      <a:endParaRPr lang="tr-TR" sz="11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73025" marT="285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8EEF1"/>
                    </a:solidFill>
                  </a:tcPr>
                </a:tc>
                <a:tc>
                  <a:txBody>
                    <a:bodyPr/>
                    <a:lstStyle/>
                    <a:p>
                      <a:pPr>
                        <a:lnSpc>
                          <a:spcPct val="107000"/>
                        </a:lnSpc>
                        <a:spcAft>
                          <a:spcPts val="0"/>
                        </a:spcAft>
                      </a:pPr>
                      <a:r>
                        <a:rPr lang="tr-TR" sz="1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MAL ALIMI</a:t>
                      </a:r>
                      <a:endParaRPr lang="tr-TR" sz="11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73025" marT="285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8EEF1"/>
                    </a:solidFill>
                  </a:tcPr>
                </a:tc>
                <a:tc>
                  <a:txBody>
                    <a:bodyPr/>
                    <a:lstStyle/>
                    <a:p>
                      <a:pPr marL="0" marR="0" indent="0" algn="l" defTabSz="914400" rtl="0" eaLnBrk="1" fontAlgn="auto" latinLnBrk="0" hangingPunct="1">
                        <a:lnSpc>
                          <a:spcPct val="107000"/>
                        </a:lnSpc>
                        <a:spcBef>
                          <a:spcPts val="0"/>
                        </a:spcBef>
                        <a:spcAft>
                          <a:spcPts val="0"/>
                        </a:spcAft>
                        <a:buClrTx/>
                        <a:buSzTx/>
                        <a:buFontTx/>
                        <a:buNone/>
                        <a:tabLst/>
                        <a:defRPr/>
                      </a:pPr>
                      <a:r>
                        <a:rPr lang="tr-TR" sz="11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AÇIK İHALE</a:t>
                      </a:r>
                      <a:endParaRPr lang="tr-TR" sz="1400" dirty="0" smtClean="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endParaRPr lang="tr-TR" sz="1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73025" marT="285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8EEF1"/>
                    </a:solidFill>
                  </a:tcPr>
                </a:tc>
                <a:tc>
                  <a:txBody>
                    <a:bodyPr/>
                    <a:lstStyle/>
                    <a:p>
                      <a:pPr>
                        <a:lnSpc>
                          <a:spcPct val="107000"/>
                        </a:lnSpc>
                        <a:spcAft>
                          <a:spcPts val="0"/>
                        </a:spcAft>
                      </a:pPr>
                      <a:r>
                        <a:rPr lang="tr-TR" sz="10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GERÇEKLEŞTİ</a:t>
                      </a:r>
                      <a:endParaRPr lang="tr-TR" sz="1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73025" marT="285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8EEF1"/>
                    </a:solidFill>
                  </a:tcPr>
                </a:tc>
                <a:tc>
                  <a:txBody>
                    <a:bodyPr/>
                    <a:lstStyle/>
                    <a:p>
                      <a:pPr>
                        <a:lnSpc>
                          <a:spcPct val="107000"/>
                        </a:lnSpc>
                        <a:spcAft>
                          <a:spcPts val="0"/>
                        </a:spcAft>
                      </a:pPr>
                      <a:r>
                        <a:rPr lang="tr-TR" sz="10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33.337,00</a:t>
                      </a:r>
                      <a:endParaRPr lang="tr-TR" sz="1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73025" marT="285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8EEF1"/>
                    </a:solidFill>
                  </a:tcPr>
                </a:tc>
                <a:extLst>
                  <a:ext uri="{0D108BD9-81ED-4DB2-BD59-A6C34878D82A}">
                    <a16:rowId xmlns:a16="http://schemas.microsoft.com/office/drawing/2014/main" val="807327703"/>
                  </a:ext>
                </a:extLst>
              </a:tr>
            </a:tbl>
          </a:graphicData>
        </a:graphic>
      </p:graphicFrame>
    </p:spTree>
    <p:extLst>
      <p:ext uri="{BB962C8B-B14F-4D97-AF65-F5344CB8AC3E}">
        <p14:creationId xmlns:p14="http://schemas.microsoft.com/office/powerpoint/2010/main" val="114837602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2"/>
          <p:cNvSpPr>
            <a:spLocks noGrp="1" noChangeArrowheads="1"/>
          </p:cNvSpPr>
          <p:nvPr>
            <p:ph type="sldNum" sz="quarter" idx="12"/>
          </p:nvPr>
        </p:nvSpPr>
        <p:spPr bwMode="auto">
          <a:noFill/>
          <a:ln>
            <a:miter lim="800000"/>
            <a:headEnd/>
            <a:tailEnd/>
          </a:ln>
        </p:spPr>
        <p:txBody>
          <a:bodyPr/>
          <a:lstStyle/>
          <a:p>
            <a:fld id="{0C96A0CC-11DD-4589-8AFD-5BA40DEC01F8}" type="slidenum">
              <a:rPr lang="tr-TR" altLang="tr-TR" smtClean="0"/>
              <a:pPr/>
              <a:t>18</a:t>
            </a:fld>
            <a:endParaRPr lang="tr-TR" altLang="tr-TR" smtClean="0"/>
          </a:p>
        </p:txBody>
      </p:sp>
      <p:sp>
        <p:nvSpPr>
          <p:cNvPr id="28677" name="Text Box 466"/>
          <p:cNvSpPr txBox="1">
            <a:spLocks noChangeArrowheads="1"/>
          </p:cNvSpPr>
          <p:nvPr/>
        </p:nvSpPr>
        <p:spPr bwMode="auto">
          <a:xfrm>
            <a:off x="215786" y="677607"/>
            <a:ext cx="10170584" cy="338137"/>
          </a:xfrm>
          <a:prstGeom prst="rect">
            <a:avLst/>
          </a:prstGeom>
          <a:noFill/>
          <a:ln w="9525">
            <a:noFill/>
            <a:miter lim="800000"/>
            <a:headEnd/>
            <a:tailEnd/>
          </a:ln>
        </p:spPr>
        <p:txBody>
          <a:bodyPr>
            <a:spAutoFit/>
          </a:bodyPr>
          <a:lstStyle/>
          <a:p>
            <a:pPr algn="ctr" eaLnBrk="1" hangingPunct="1">
              <a:spcBef>
                <a:spcPct val="50000"/>
              </a:spcBef>
            </a:pPr>
            <a:r>
              <a:rPr lang="tr-TR" altLang="tr-TR" sz="1600" b="1" dirty="0">
                <a:latin typeface="Arial" pitchFamily="34" charset="0"/>
              </a:rPr>
              <a:t>22/D DOĞRUDAN TEMİN İLE YAPILAN ALIMLAR</a:t>
            </a:r>
          </a:p>
        </p:txBody>
      </p:sp>
      <p:graphicFrame>
        <p:nvGraphicFramePr>
          <p:cNvPr id="9" name="Group 74"/>
          <p:cNvGraphicFramePr>
            <a:graphicFrameLocks/>
          </p:cNvGraphicFramePr>
          <p:nvPr>
            <p:extLst>
              <p:ext uri="{D42A27DB-BD31-4B8C-83A1-F6EECF244321}">
                <p14:modId xmlns:p14="http://schemas.microsoft.com/office/powerpoint/2010/main" val="2246636719"/>
              </p:ext>
            </p:extLst>
          </p:nvPr>
        </p:nvGraphicFramePr>
        <p:xfrm>
          <a:off x="1182760" y="1934520"/>
          <a:ext cx="9697076" cy="2705169"/>
        </p:xfrm>
        <a:graphic>
          <a:graphicData uri="http://schemas.openxmlformats.org/drawingml/2006/table">
            <a:tbl>
              <a:tblPr/>
              <a:tblGrid>
                <a:gridCol w="1632181">
                  <a:extLst>
                    <a:ext uri="{9D8B030D-6E8A-4147-A177-3AD203B41FA5}">
                      <a16:colId xmlns:a16="http://schemas.microsoft.com/office/drawing/2014/main" val="20000"/>
                    </a:ext>
                  </a:extLst>
                </a:gridCol>
                <a:gridCol w="1632181">
                  <a:extLst>
                    <a:ext uri="{9D8B030D-6E8A-4147-A177-3AD203B41FA5}">
                      <a16:colId xmlns:a16="http://schemas.microsoft.com/office/drawing/2014/main" val="20001"/>
                    </a:ext>
                  </a:extLst>
                </a:gridCol>
                <a:gridCol w="3360373">
                  <a:extLst>
                    <a:ext uri="{9D8B030D-6E8A-4147-A177-3AD203B41FA5}">
                      <a16:colId xmlns:a16="http://schemas.microsoft.com/office/drawing/2014/main" val="20002"/>
                    </a:ext>
                  </a:extLst>
                </a:gridCol>
                <a:gridCol w="3072341">
                  <a:extLst>
                    <a:ext uri="{9D8B030D-6E8A-4147-A177-3AD203B41FA5}">
                      <a16:colId xmlns:a16="http://schemas.microsoft.com/office/drawing/2014/main" val="20003"/>
                    </a:ext>
                  </a:extLst>
                </a:gridCol>
              </a:tblGrid>
              <a:tr h="944850">
                <a:tc>
                  <a:txBody>
                    <a:bodyPr/>
                    <a:lstStyle/>
                    <a:p>
                      <a:pPr marL="0" marR="0" lvl="0" indent="0" algn="l" defTabSz="914400" rtl="0" eaLnBrk="0" fontAlgn="b" latinLnBrk="0" hangingPunct="0">
                        <a:lnSpc>
                          <a:spcPct val="100000"/>
                        </a:lnSpc>
                        <a:spcBef>
                          <a:spcPct val="0"/>
                        </a:spcBef>
                        <a:spcAft>
                          <a:spcPct val="0"/>
                        </a:spcAft>
                        <a:buClrTx/>
                        <a:buSzTx/>
                        <a:buFontTx/>
                        <a:buNone/>
                        <a:tabLst/>
                      </a:pPr>
                      <a:endParaRPr kumimoji="0" lang="tr-TR" sz="1800" b="0" i="0" u="none" strike="noStrike" cap="none" normalizeH="0" baseline="0" dirty="0" smtClean="0">
                        <a:ln>
                          <a:noFill/>
                        </a:ln>
                        <a:solidFill>
                          <a:schemeClr val="tx1"/>
                        </a:solidFill>
                        <a:effectLst/>
                        <a:latin typeface="Garamond" pitchFamily="18" charset="0"/>
                      </a:endParaRPr>
                    </a:p>
                  </a:txBody>
                  <a:tcPr marL="121917" marR="121917" marT="45705" marB="45705" anchor="b" horzOverflow="overflow">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noFill/>
                  </a:tcPr>
                </a:tc>
                <a:tc gridSpan="3">
                  <a:txBody>
                    <a:bodyPr/>
                    <a:lstStyle/>
                    <a:p>
                      <a:pPr marL="0" marR="0" lvl="0" indent="0" algn="ctr" defTabSz="914400" rtl="0" eaLnBrk="0" fontAlgn="ctr" latinLnBrk="0" hangingPunct="0">
                        <a:lnSpc>
                          <a:spcPct val="100000"/>
                        </a:lnSpc>
                        <a:spcBef>
                          <a:spcPct val="0"/>
                        </a:spcBef>
                        <a:spcAft>
                          <a:spcPct val="0"/>
                        </a:spcAft>
                        <a:buClrTx/>
                        <a:buSzTx/>
                        <a:buFontTx/>
                        <a:buNone/>
                        <a:tabLst/>
                        <a:defRPr/>
                      </a:pPr>
                      <a:r>
                        <a:rPr kumimoji="0" lang="tr-TR" sz="1800" b="1" i="0" u="none" strike="noStrike" kern="1200" cap="none" normalizeH="0" baseline="0" dirty="0" smtClean="0">
                          <a:ln>
                            <a:noFill/>
                          </a:ln>
                          <a:solidFill>
                            <a:schemeClr val="tx1"/>
                          </a:solidFill>
                          <a:effectLst/>
                          <a:latin typeface="+mn-lt"/>
                          <a:ea typeface="+mn-ea"/>
                          <a:cs typeface="+mn-cs"/>
                        </a:rPr>
                        <a:t>01.01.2021/31.12.2021</a:t>
                      </a:r>
                    </a:p>
                  </a:txBody>
                  <a:tcPr marL="121917" marR="121917" marT="45705" marB="45705"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tr-TR"/>
                    </a:p>
                  </a:txBody>
                  <a:tcPr/>
                </a:tc>
                <a:tc hMerge="1">
                  <a:txBody>
                    <a:bodyPr/>
                    <a:lstStyle/>
                    <a:p>
                      <a:pPr marL="0" marR="0" lvl="0" indent="0" algn="ctr" defTabSz="914400" rtl="0" eaLnBrk="0" fontAlgn="ctr" latinLnBrk="0" hangingPunct="0">
                        <a:lnSpc>
                          <a:spcPct val="100000"/>
                        </a:lnSpc>
                        <a:spcBef>
                          <a:spcPct val="0"/>
                        </a:spcBef>
                        <a:spcAft>
                          <a:spcPct val="0"/>
                        </a:spcAft>
                        <a:buClrTx/>
                        <a:buSzTx/>
                        <a:buFontTx/>
                        <a:buNone/>
                        <a:tabLst/>
                        <a:defRPr/>
                      </a:pPr>
                      <a:endParaRPr kumimoji="0" lang="tr-TR" sz="1400" b="0" i="0" u="none" strike="noStrike" kern="1200" cap="none" normalizeH="0" baseline="0" dirty="0" smtClean="0">
                        <a:ln>
                          <a:noFill/>
                        </a:ln>
                        <a:solidFill>
                          <a:schemeClr val="tx1"/>
                        </a:solidFill>
                        <a:effectLst/>
                        <a:latin typeface="+mn-lt"/>
                        <a:ea typeface="+mn-ea"/>
                        <a:cs typeface="+mn-cs"/>
                      </a:endParaRPr>
                    </a:p>
                  </a:txBody>
                  <a:tcPr marL="91438" marR="91438" marT="45705" marB="45705"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0"/>
                  </a:ext>
                </a:extLst>
              </a:tr>
              <a:tr h="388809">
                <a:tc>
                  <a:txBody>
                    <a:bodyPr/>
                    <a:lstStyle/>
                    <a:p>
                      <a:pPr marL="0" marR="0" lvl="0" indent="0" algn="l" defTabSz="914400" rtl="0" eaLnBrk="0" fontAlgn="b" latinLnBrk="0" hangingPunct="0">
                        <a:lnSpc>
                          <a:spcPct val="100000"/>
                        </a:lnSpc>
                        <a:spcBef>
                          <a:spcPct val="0"/>
                        </a:spcBef>
                        <a:spcAft>
                          <a:spcPct val="0"/>
                        </a:spcAft>
                        <a:buClrTx/>
                        <a:buSzTx/>
                        <a:buFontTx/>
                        <a:buNone/>
                        <a:tabLst/>
                      </a:pPr>
                      <a:r>
                        <a:rPr kumimoji="0" lang="tr-TR" sz="1800" b="0" i="0" u="none" strike="noStrike" cap="none" normalizeH="0" baseline="0" dirty="0" smtClean="0">
                          <a:ln>
                            <a:noFill/>
                          </a:ln>
                          <a:solidFill>
                            <a:schemeClr val="tx1"/>
                          </a:solidFill>
                          <a:effectLst/>
                          <a:latin typeface="Garamond" pitchFamily="18" charset="0"/>
                        </a:rPr>
                        <a:t>Sıra</a:t>
                      </a:r>
                    </a:p>
                  </a:txBody>
                  <a:tcPr marL="121917" marR="121917" marT="45705" marB="4570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ctr" latinLnBrk="0" hangingPunct="0">
                        <a:lnSpc>
                          <a:spcPct val="100000"/>
                        </a:lnSpc>
                        <a:spcBef>
                          <a:spcPct val="0"/>
                        </a:spcBef>
                        <a:spcAft>
                          <a:spcPct val="0"/>
                        </a:spcAft>
                        <a:buClrTx/>
                        <a:buSzTx/>
                        <a:buFontTx/>
                        <a:buNone/>
                        <a:tabLst/>
                      </a:pPr>
                      <a:r>
                        <a:rPr kumimoji="0" lang="tr-TR" sz="1800" b="0" i="0" u="none" strike="noStrike" cap="none" normalizeH="0" baseline="0" dirty="0" smtClean="0">
                          <a:ln>
                            <a:noFill/>
                          </a:ln>
                          <a:solidFill>
                            <a:schemeClr val="tx1"/>
                          </a:solidFill>
                          <a:effectLst/>
                          <a:latin typeface="Garamond" pitchFamily="18" charset="0"/>
                        </a:rPr>
                        <a:t>Adet</a:t>
                      </a:r>
                    </a:p>
                  </a:txBody>
                  <a:tcPr marL="121917" marR="121917" marT="45705" marB="45705"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ctr" latinLnBrk="0" hangingPunct="0">
                        <a:lnSpc>
                          <a:spcPct val="100000"/>
                        </a:lnSpc>
                        <a:spcBef>
                          <a:spcPct val="0"/>
                        </a:spcBef>
                        <a:spcAft>
                          <a:spcPct val="0"/>
                        </a:spcAft>
                        <a:buClrTx/>
                        <a:buSzTx/>
                        <a:buFontTx/>
                        <a:buNone/>
                        <a:tabLst/>
                      </a:pPr>
                      <a:r>
                        <a:rPr kumimoji="0" lang="tr-TR" sz="1800" b="0" i="0" u="none" strike="noStrike" cap="none" normalizeH="0" baseline="0" dirty="0" smtClean="0">
                          <a:ln>
                            <a:noFill/>
                          </a:ln>
                          <a:solidFill>
                            <a:schemeClr val="tx1"/>
                          </a:solidFill>
                          <a:effectLst/>
                          <a:latin typeface="Garamond" pitchFamily="18" charset="0"/>
                        </a:rPr>
                        <a:t>Türü</a:t>
                      </a:r>
                    </a:p>
                  </a:txBody>
                  <a:tcPr marL="121917" marR="121917" marT="45705" marB="45705"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ctr" latinLnBrk="0" hangingPunct="0">
                        <a:lnSpc>
                          <a:spcPct val="100000"/>
                        </a:lnSpc>
                        <a:spcBef>
                          <a:spcPct val="0"/>
                        </a:spcBef>
                        <a:spcAft>
                          <a:spcPct val="0"/>
                        </a:spcAft>
                        <a:buClrTx/>
                        <a:buSzTx/>
                        <a:buFontTx/>
                        <a:buNone/>
                        <a:tabLst/>
                      </a:pPr>
                      <a:r>
                        <a:rPr kumimoji="0" lang="tr-TR" sz="1800" b="0" i="0" u="none" strike="noStrike" cap="none" normalizeH="0" baseline="0" dirty="0" smtClean="0">
                          <a:ln>
                            <a:noFill/>
                          </a:ln>
                          <a:solidFill>
                            <a:schemeClr val="tx1"/>
                          </a:solidFill>
                          <a:effectLst/>
                          <a:latin typeface="Garamond" pitchFamily="18" charset="0"/>
                        </a:rPr>
                        <a:t>Tutar</a:t>
                      </a:r>
                    </a:p>
                  </a:txBody>
                  <a:tcPr marL="121917" marR="121917" marT="45705" marB="45705" anchor="ctr"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57170">
                <a:tc>
                  <a:txBody>
                    <a:bodyPr/>
                    <a:lstStyle/>
                    <a:p>
                      <a:pPr marL="0" marR="0" lvl="0" indent="0" algn="l" defTabSz="914400" rtl="0" eaLnBrk="0" fontAlgn="b" latinLnBrk="0" hangingPunct="0">
                        <a:lnSpc>
                          <a:spcPct val="100000"/>
                        </a:lnSpc>
                        <a:spcBef>
                          <a:spcPct val="0"/>
                        </a:spcBef>
                        <a:spcAft>
                          <a:spcPct val="0"/>
                        </a:spcAft>
                        <a:buClrTx/>
                        <a:buSzTx/>
                        <a:buFontTx/>
                        <a:buNone/>
                        <a:tabLst/>
                      </a:pPr>
                      <a:r>
                        <a:rPr kumimoji="0" lang="tr-TR" sz="1800" b="0" i="0" u="none" strike="noStrike" cap="none" normalizeH="0" baseline="0" dirty="0" smtClean="0">
                          <a:ln>
                            <a:noFill/>
                          </a:ln>
                          <a:solidFill>
                            <a:schemeClr val="tx1"/>
                          </a:solidFill>
                          <a:effectLst/>
                          <a:latin typeface="Garamond" pitchFamily="18" charset="0"/>
                        </a:rPr>
                        <a:t>1</a:t>
                      </a:r>
                    </a:p>
                  </a:txBody>
                  <a:tcPr marL="121917" marR="121917" marT="45705" marB="4570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ctr"/>
                      <a:r>
                        <a:rPr lang="tr-TR" dirty="0" smtClean="0"/>
                        <a:t>45</a:t>
                      </a:r>
                      <a:endParaRPr lang="tr-TR" dirty="0"/>
                    </a:p>
                  </a:txBody>
                  <a:tcPr marL="121917" marR="121917" marT="45705" marB="4570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lang="tr-TR" sz="1400" b="1" kern="1200" dirty="0" smtClean="0">
                          <a:solidFill>
                            <a:schemeClr val="tx1"/>
                          </a:solidFill>
                          <a:latin typeface="Arial" charset="0"/>
                          <a:ea typeface="+mn-ea"/>
                          <a:cs typeface="+mn-cs"/>
                        </a:rPr>
                        <a:t>Mal</a:t>
                      </a:r>
                    </a:p>
                  </a:txBody>
                  <a:tcPr marL="121917" marR="121917" marT="45705" marB="4570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lang="tr-TR" sz="1400" b="1" kern="1200" dirty="0" smtClean="0">
                          <a:solidFill>
                            <a:schemeClr val="tx1"/>
                          </a:solidFill>
                          <a:latin typeface="Arial" charset="0"/>
                          <a:ea typeface="+mn-ea"/>
                          <a:cs typeface="+mn-cs"/>
                        </a:rPr>
                        <a:t>703.457,98</a:t>
                      </a:r>
                    </a:p>
                  </a:txBody>
                  <a:tcPr marL="121917" marR="121917" marT="45705" marB="45705" anchor="b"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457170">
                <a:tc>
                  <a:txBody>
                    <a:bodyPr/>
                    <a:lstStyle/>
                    <a:p>
                      <a:pPr marL="0" marR="0" lvl="0" indent="0" algn="l" defTabSz="914400" rtl="0" eaLnBrk="0" fontAlgn="b" latinLnBrk="0" hangingPunct="0">
                        <a:lnSpc>
                          <a:spcPct val="100000"/>
                        </a:lnSpc>
                        <a:spcBef>
                          <a:spcPct val="0"/>
                        </a:spcBef>
                        <a:spcAft>
                          <a:spcPct val="0"/>
                        </a:spcAft>
                        <a:buClrTx/>
                        <a:buSzTx/>
                        <a:buFontTx/>
                        <a:buNone/>
                        <a:tabLst/>
                      </a:pPr>
                      <a:r>
                        <a:rPr kumimoji="0" lang="tr-TR" sz="1800" b="0" i="0" u="none" strike="noStrike" cap="none" normalizeH="0" baseline="0" dirty="0" smtClean="0">
                          <a:ln>
                            <a:noFill/>
                          </a:ln>
                          <a:solidFill>
                            <a:schemeClr val="tx1"/>
                          </a:solidFill>
                          <a:effectLst/>
                          <a:latin typeface="Garamond" pitchFamily="18" charset="0"/>
                        </a:rPr>
                        <a:t>2</a:t>
                      </a:r>
                    </a:p>
                  </a:txBody>
                  <a:tcPr marL="121917" marR="121917" marT="45705" marB="4570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ctr"/>
                      <a:r>
                        <a:rPr lang="tr-TR" dirty="0" smtClean="0"/>
                        <a:t>7</a:t>
                      </a:r>
                      <a:endParaRPr lang="tr-TR" dirty="0"/>
                    </a:p>
                  </a:txBody>
                  <a:tcPr marL="121917" marR="121917" marT="45705" marB="4570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lang="tr-TR" sz="1400" b="1" kern="1200" dirty="0" smtClean="0">
                          <a:solidFill>
                            <a:schemeClr val="tx1"/>
                          </a:solidFill>
                          <a:latin typeface="Arial" charset="0"/>
                          <a:ea typeface="+mn-ea"/>
                          <a:cs typeface="+mn-cs"/>
                        </a:rPr>
                        <a:t>Hizmet</a:t>
                      </a:r>
                    </a:p>
                  </a:txBody>
                  <a:tcPr marL="121917" marR="121917" marT="45705" marB="4570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lang="tr-TR" sz="1400" b="1" kern="1200" dirty="0" smtClean="0">
                          <a:solidFill>
                            <a:schemeClr val="tx1"/>
                          </a:solidFill>
                          <a:latin typeface="Arial" charset="0"/>
                          <a:ea typeface="+mn-ea"/>
                          <a:cs typeface="+mn-cs"/>
                        </a:rPr>
                        <a:t>56.574,59</a:t>
                      </a:r>
                    </a:p>
                  </a:txBody>
                  <a:tcPr marL="121917" marR="121917" marT="45705" marB="45705" anchor="b"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457170">
                <a:tc>
                  <a:txBody>
                    <a:bodyPr/>
                    <a:lstStyle/>
                    <a:p>
                      <a:pPr marL="0" marR="0" lvl="0" indent="0" algn="l" defTabSz="914400" rtl="0" eaLnBrk="0" fontAlgn="b" latinLnBrk="0" hangingPunct="0">
                        <a:lnSpc>
                          <a:spcPct val="100000"/>
                        </a:lnSpc>
                        <a:spcBef>
                          <a:spcPct val="0"/>
                        </a:spcBef>
                        <a:spcAft>
                          <a:spcPct val="0"/>
                        </a:spcAft>
                        <a:buClrTx/>
                        <a:buSzTx/>
                        <a:buFontTx/>
                        <a:buNone/>
                        <a:tabLst/>
                      </a:pPr>
                      <a:r>
                        <a:rPr kumimoji="0" lang="tr-TR" sz="1800" b="0" i="0" u="none" strike="noStrike" cap="none" normalizeH="0" baseline="0" dirty="0" smtClean="0">
                          <a:ln>
                            <a:noFill/>
                          </a:ln>
                          <a:solidFill>
                            <a:schemeClr val="tx1"/>
                          </a:solidFill>
                          <a:effectLst/>
                          <a:latin typeface="Garamond" pitchFamily="18" charset="0"/>
                        </a:rPr>
                        <a:t>TOPLAM</a:t>
                      </a:r>
                    </a:p>
                  </a:txBody>
                  <a:tcPr marL="121917" marR="121917" marT="45705" marB="4570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lang="tr-TR" sz="1400" b="1" kern="1200" dirty="0" smtClean="0">
                          <a:solidFill>
                            <a:schemeClr val="tx1"/>
                          </a:solidFill>
                          <a:latin typeface="Arial" charset="0"/>
                          <a:ea typeface="+mn-ea"/>
                          <a:cs typeface="+mn-cs"/>
                        </a:rPr>
                        <a:t>52</a:t>
                      </a:r>
                    </a:p>
                  </a:txBody>
                  <a:tcPr marL="121917" marR="121917" marT="45705" marB="4570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endParaRPr lang="tr-TR" sz="1400" b="1" kern="1200" dirty="0" smtClean="0">
                        <a:solidFill>
                          <a:schemeClr val="tx1"/>
                        </a:solidFill>
                        <a:latin typeface="Arial" charset="0"/>
                        <a:ea typeface="+mn-ea"/>
                        <a:cs typeface="+mn-cs"/>
                      </a:endParaRPr>
                    </a:p>
                  </a:txBody>
                  <a:tcPr marL="121917" marR="121917" marT="45705" marB="4570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lang="tr-TR" sz="1400" b="1" kern="1200" dirty="0" smtClean="0">
                          <a:solidFill>
                            <a:schemeClr val="tx1"/>
                          </a:solidFill>
                          <a:latin typeface="Arial" charset="0"/>
                          <a:ea typeface="+mn-ea"/>
                          <a:cs typeface="+mn-cs"/>
                        </a:rPr>
                        <a:t>760.032,57</a:t>
                      </a:r>
                    </a:p>
                  </a:txBody>
                  <a:tcPr marL="121917" marR="121917" marT="45705" marB="45705" anchor="b"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5"/>
          <p:cNvSpPr>
            <a:spLocks noGrp="1" noChangeArrowheads="1"/>
          </p:cNvSpPr>
          <p:nvPr>
            <p:ph type="ctrTitle"/>
          </p:nvPr>
        </p:nvSpPr>
        <p:spPr bwMode="auto">
          <a:xfrm>
            <a:off x="1545225" y="4170750"/>
            <a:ext cx="9791700" cy="1222375"/>
          </a:xfrm>
        </p:spPr>
        <p:txBody>
          <a:bodyPr vert="horz" wrap="square" lIns="91440" tIns="45720" rIns="91440" bIns="45720" numCol="1" anchorCtr="0" compatLnSpc="1">
            <a:prstTxWarp prst="textNoShape">
              <a:avLst/>
            </a:prstTxWarp>
            <a:normAutofit/>
          </a:bodyPr>
          <a:lstStyle/>
          <a:p>
            <a:pPr algn="just" eaLnBrk="1" fontAlgn="auto" hangingPunct="1">
              <a:spcAft>
                <a:spcPts val="0"/>
              </a:spcAft>
              <a:defRPr/>
            </a:pPr>
            <a:r>
              <a:rPr lang="tr-TR" sz="1600" b="1" dirty="0" smtClean="0">
                <a:solidFill>
                  <a:schemeClr val="tx1"/>
                </a:solidFill>
                <a:effectLst/>
                <a:cs typeface="Arial" pitchFamily="34" charset="0"/>
              </a:rPr>
              <a:t>Alımlar yıllık olarak açık ihale ile yapılmakta, ATOS (Akaryakıt Tüketim Otomasyon Sistemi), araçlara kart takılarak ve Garaj Amirliğinin kontrolü altında gerçekleştirilmektedir. </a:t>
            </a:r>
            <a:r>
              <a:rPr lang="tr-TR" sz="1600" b="1" dirty="0" smtClean="0">
                <a:cs typeface="Arial" pitchFamily="34" charset="0"/>
              </a:rPr>
              <a:t>51.777,87</a:t>
            </a:r>
            <a:r>
              <a:rPr lang="tr-TR" sz="1600" b="1" dirty="0" smtClean="0">
                <a:solidFill>
                  <a:schemeClr val="tx1"/>
                </a:solidFill>
                <a:effectLst/>
                <a:cs typeface="Arial" pitchFamily="34" charset="0"/>
              </a:rPr>
              <a:t> </a:t>
            </a:r>
            <a:r>
              <a:rPr lang="tr-TR" sz="1600" b="1" dirty="0" err="1" smtClean="0">
                <a:solidFill>
                  <a:schemeClr val="tx1"/>
                </a:solidFill>
                <a:effectLst/>
                <a:cs typeface="Arial" pitchFamily="34" charset="0"/>
              </a:rPr>
              <a:t>lt</a:t>
            </a:r>
            <a:r>
              <a:rPr lang="tr-TR" sz="1600" b="1" dirty="0" smtClean="0">
                <a:solidFill>
                  <a:schemeClr val="tx1"/>
                </a:solidFill>
                <a:effectLst/>
                <a:cs typeface="Arial" pitchFamily="34" charset="0"/>
              </a:rPr>
              <a:t> Motorin ve 14.178,65 </a:t>
            </a:r>
            <a:r>
              <a:rPr lang="tr-TR" sz="1600" b="1" dirty="0" err="1" smtClean="0">
                <a:solidFill>
                  <a:schemeClr val="tx1"/>
                </a:solidFill>
                <a:effectLst/>
                <a:cs typeface="Arial" pitchFamily="34" charset="0"/>
              </a:rPr>
              <a:t>lt</a:t>
            </a:r>
            <a:r>
              <a:rPr lang="tr-TR" sz="1600" b="1" dirty="0" smtClean="0">
                <a:solidFill>
                  <a:schemeClr val="tx1"/>
                </a:solidFill>
                <a:effectLst/>
                <a:cs typeface="Arial" pitchFamily="34" charset="0"/>
              </a:rPr>
              <a:t> Benzin 2021 yılında tüketilmiştir. (Bu yakıtın </a:t>
            </a:r>
            <a:r>
              <a:rPr lang="tr-TR" sz="1600" b="1" dirty="0" smtClean="0">
                <a:solidFill>
                  <a:srgbClr val="FF0000"/>
                </a:solidFill>
                <a:cs typeface="Arial" pitchFamily="34" charset="0"/>
              </a:rPr>
              <a:t>20.126,59</a:t>
            </a:r>
            <a:r>
              <a:rPr lang="tr-TR" sz="1600" b="1" dirty="0" smtClean="0">
                <a:solidFill>
                  <a:schemeClr val="tx1"/>
                </a:solidFill>
                <a:effectLst/>
                <a:cs typeface="Arial" pitchFamily="34" charset="0"/>
              </a:rPr>
              <a:t> </a:t>
            </a:r>
            <a:r>
              <a:rPr lang="tr-TR" sz="1600" b="1" dirty="0" err="1" smtClean="0">
                <a:solidFill>
                  <a:schemeClr val="tx1"/>
                </a:solidFill>
                <a:effectLst/>
                <a:cs typeface="Arial" pitchFamily="34" charset="0"/>
              </a:rPr>
              <a:t>lt</a:t>
            </a:r>
            <a:r>
              <a:rPr lang="tr-TR" sz="1600" b="1" dirty="0" smtClean="0">
                <a:solidFill>
                  <a:schemeClr val="tx1"/>
                </a:solidFill>
                <a:effectLst/>
                <a:cs typeface="Arial" pitchFamily="34" charset="0"/>
              </a:rPr>
              <a:t>’ i jeneratör ve çim biçme makinelerinde kullanılmıştır)</a:t>
            </a:r>
            <a:endParaRPr lang="tr-TR" sz="1600" b="1" dirty="0" smtClean="0">
              <a:solidFill>
                <a:schemeClr val="tx1"/>
              </a:solidFill>
              <a:effectLst/>
            </a:endParaRPr>
          </a:p>
        </p:txBody>
      </p:sp>
      <p:sp>
        <p:nvSpPr>
          <p:cNvPr id="30723" name="Rectangle 22"/>
          <p:cNvSpPr>
            <a:spLocks noGrp="1" noChangeArrowheads="1"/>
          </p:cNvSpPr>
          <p:nvPr>
            <p:ph type="sldNum" sz="quarter" idx="12"/>
          </p:nvPr>
        </p:nvSpPr>
        <p:spPr bwMode="auto">
          <a:noFill/>
          <a:ln>
            <a:miter lim="800000"/>
            <a:headEnd/>
            <a:tailEnd/>
          </a:ln>
        </p:spPr>
        <p:txBody>
          <a:bodyPr/>
          <a:lstStyle/>
          <a:p>
            <a:fld id="{DCCFBAED-D3EB-4AA3-9F6F-7AEA1B11AD42}" type="slidenum">
              <a:rPr lang="tr-TR" altLang="tr-TR" smtClean="0"/>
              <a:pPr/>
              <a:t>19</a:t>
            </a:fld>
            <a:endParaRPr lang="tr-TR" altLang="tr-TR" smtClean="0"/>
          </a:p>
        </p:txBody>
      </p:sp>
      <p:graphicFrame>
        <p:nvGraphicFramePr>
          <p:cNvPr id="77180" name="Group 380"/>
          <p:cNvGraphicFramePr>
            <a:graphicFrameLocks noGrp="1"/>
          </p:cNvGraphicFramePr>
          <p:nvPr>
            <p:ph sz="half" idx="4294967295"/>
            <p:extLst>
              <p:ext uri="{D42A27DB-BD31-4B8C-83A1-F6EECF244321}">
                <p14:modId xmlns:p14="http://schemas.microsoft.com/office/powerpoint/2010/main" val="967967327"/>
              </p:ext>
            </p:extLst>
          </p:nvPr>
        </p:nvGraphicFramePr>
        <p:xfrm>
          <a:off x="1085393" y="2013853"/>
          <a:ext cx="10081682" cy="1982786"/>
        </p:xfrm>
        <a:graphic>
          <a:graphicData uri="http://schemas.openxmlformats.org/drawingml/2006/table">
            <a:tbl>
              <a:tblPr/>
              <a:tblGrid>
                <a:gridCol w="4437600">
                  <a:extLst>
                    <a:ext uri="{9D8B030D-6E8A-4147-A177-3AD203B41FA5}">
                      <a16:colId xmlns:a16="http://schemas.microsoft.com/office/drawing/2014/main" val="20000"/>
                    </a:ext>
                  </a:extLst>
                </a:gridCol>
                <a:gridCol w="2822041">
                  <a:extLst>
                    <a:ext uri="{9D8B030D-6E8A-4147-A177-3AD203B41FA5}">
                      <a16:colId xmlns:a16="http://schemas.microsoft.com/office/drawing/2014/main" val="20001"/>
                    </a:ext>
                  </a:extLst>
                </a:gridCol>
                <a:gridCol w="2822041">
                  <a:extLst>
                    <a:ext uri="{9D8B030D-6E8A-4147-A177-3AD203B41FA5}">
                      <a16:colId xmlns:a16="http://schemas.microsoft.com/office/drawing/2014/main" val="20002"/>
                    </a:ext>
                  </a:extLst>
                </a:gridCol>
              </a:tblGrid>
              <a:tr h="518121">
                <a:tc>
                  <a:txBody>
                    <a:bodyPr/>
                    <a:lstStyle/>
                    <a:p>
                      <a:pPr marL="0" marR="0" lvl="0" indent="0" algn="l" defTabSz="914400" rtl="0" eaLnBrk="0" fontAlgn="b" latinLnBrk="0" hangingPunct="0">
                        <a:lnSpc>
                          <a:spcPct val="100000"/>
                        </a:lnSpc>
                        <a:spcBef>
                          <a:spcPct val="0"/>
                        </a:spcBef>
                        <a:spcAft>
                          <a:spcPct val="0"/>
                        </a:spcAft>
                        <a:buClrTx/>
                        <a:buSzTx/>
                        <a:buFontTx/>
                        <a:buNone/>
                        <a:tabLst/>
                      </a:pPr>
                      <a:r>
                        <a:rPr kumimoji="0" lang="tr-TR" sz="1400" b="1" i="0" u="none" strike="noStrike" cap="none" normalizeH="0" baseline="0" dirty="0" smtClean="0">
                          <a:ln>
                            <a:noFill/>
                          </a:ln>
                          <a:solidFill>
                            <a:srgbClr val="000000"/>
                          </a:solidFill>
                          <a:effectLst/>
                          <a:latin typeface="+mj-lt"/>
                          <a:cs typeface="Arial" charset="0"/>
                        </a:rPr>
                        <a:t>Akaryakıt Alımı </a:t>
                      </a:r>
                      <a:endParaRPr kumimoji="0" lang="tr-TR" sz="1400" b="0" i="0" u="none" strike="noStrike" cap="none" normalizeH="0" baseline="0" dirty="0" smtClean="0">
                        <a:ln>
                          <a:noFill/>
                        </a:ln>
                        <a:solidFill>
                          <a:schemeClr val="tx1"/>
                        </a:solidFill>
                        <a:effectLst/>
                        <a:latin typeface="+mj-lt"/>
                      </a:endParaRPr>
                    </a:p>
                  </a:txBody>
                  <a:tcPr marL="121927" marR="121927" marT="45701" marB="45701"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marL="0" marR="0" lvl="0" indent="0" algn="ctr" defTabSz="914400" rtl="0" eaLnBrk="0" fontAlgn="ctr" latinLnBrk="0" hangingPunct="0">
                        <a:lnSpc>
                          <a:spcPct val="100000"/>
                        </a:lnSpc>
                        <a:spcBef>
                          <a:spcPct val="0"/>
                        </a:spcBef>
                        <a:spcAft>
                          <a:spcPct val="0"/>
                        </a:spcAft>
                        <a:buClrTx/>
                        <a:buSzTx/>
                        <a:buFontTx/>
                        <a:buNone/>
                        <a:tabLst/>
                        <a:defRPr/>
                      </a:pPr>
                      <a:r>
                        <a:rPr kumimoji="0" lang="tr-TR" sz="1400" b="1" i="0" u="none" strike="noStrike" cap="none" normalizeH="0" baseline="0" dirty="0" smtClean="0">
                          <a:ln>
                            <a:noFill/>
                          </a:ln>
                          <a:solidFill>
                            <a:schemeClr val="tx1"/>
                          </a:solidFill>
                          <a:effectLst/>
                          <a:latin typeface="+mj-lt"/>
                          <a:cs typeface="Arial" charset="0"/>
                        </a:rPr>
                        <a:t>2020</a:t>
                      </a:r>
                      <a:endParaRPr kumimoji="0" lang="tr-TR" sz="1400" b="0" i="0" u="none" strike="noStrike" cap="none" normalizeH="0" baseline="0" dirty="0" smtClean="0">
                        <a:ln>
                          <a:noFill/>
                        </a:ln>
                        <a:solidFill>
                          <a:schemeClr val="tx1"/>
                        </a:solidFill>
                        <a:effectLst/>
                        <a:latin typeface="+mj-lt"/>
                      </a:endParaRPr>
                    </a:p>
                  </a:txBody>
                  <a:tcPr marL="121927" marR="121927" marT="45701" marB="4570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2">
                        <a:lumMod val="40000"/>
                        <a:lumOff val="60000"/>
                      </a:schemeClr>
                    </a:solidFill>
                  </a:tcPr>
                </a:tc>
                <a:tc>
                  <a:txBody>
                    <a:bodyPr/>
                    <a:lstStyle/>
                    <a:p>
                      <a:pPr marL="0" marR="0" lvl="0" indent="0" algn="ctr" defTabSz="914400" rtl="0" eaLnBrk="0" fontAlgn="ctr" latinLnBrk="0" hangingPunct="0">
                        <a:lnSpc>
                          <a:spcPct val="100000"/>
                        </a:lnSpc>
                        <a:spcBef>
                          <a:spcPct val="0"/>
                        </a:spcBef>
                        <a:spcAft>
                          <a:spcPct val="0"/>
                        </a:spcAft>
                        <a:buClrTx/>
                        <a:buSzTx/>
                        <a:buFontTx/>
                        <a:buNone/>
                        <a:tabLst/>
                        <a:defRPr/>
                      </a:pPr>
                      <a:r>
                        <a:rPr kumimoji="0" lang="tr-TR" sz="1400" b="1" i="0" u="none" strike="noStrike" cap="none" normalizeH="0" baseline="0" dirty="0" smtClean="0">
                          <a:ln>
                            <a:noFill/>
                          </a:ln>
                          <a:solidFill>
                            <a:schemeClr val="tx1"/>
                          </a:solidFill>
                          <a:effectLst/>
                          <a:latin typeface="+mj-lt"/>
                          <a:cs typeface="Arial" charset="0"/>
                        </a:rPr>
                        <a:t>2021</a:t>
                      </a:r>
                      <a:endParaRPr kumimoji="0" lang="tr-TR" sz="1400" b="0" i="0" u="none" strike="noStrike" cap="none" normalizeH="0" baseline="0" dirty="0" smtClean="0">
                        <a:ln>
                          <a:noFill/>
                        </a:ln>
                        <a:solidFill>
                          <a:schemeClr val="tx1"/>
                        </a:solidFill>
                        <a:effectLst/>
                        <a:latin typeface="+mj-lt"/>
                      </a:endParaRPr>
                    </a:p>
                  </a:txBody>
                  <a:tcPr marL="121927" marR="121927" marT="45701" marB="4570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2">
                        <a:lumMod val="60000"/>
                        <a:lumOff val="40000"/>
                      </a:schemeClr>
                    </a:solidFill>
                  </a:tcPr>
                </a:tc>
                <a:extLst>
                  <a:ext uri="{0D108BD9-81ED-4DB2-BD59-A6C34878D82A}">
                    <a16:rowId xmlns:a16="http://schemas.microsoft.com/office/drawing/2014/main" val="10000"/>
                  </a:ext>
                </a:extLst>
              </a:tr>
              <a:tr h="495098">
                <a:tc>
                  <a:txBody>
                    <a:bodyPr/>
                    <a:lstStyle/>
                    <a:p>
                      <a:pPr marL="0" marR="0" lvl="0" indent="0" algn="l" defTabSz="914400" rtl="0" eaLnBrk="0" fontAlgn="b" latinLnBrk="0" hangingPunct="0">
                        <a:lnSpc>
                          <a:spcPct val="100000"/>
                        </a:lnSpc>
                        <a:spcBef>
                          <a:spcPct val="0"/>
                        </a:spcBef>
                        <a:spcAft>
                          <a:spcPct val="0"/>
                        </a:spcAft>
                        <a:buClrTx/>
                        <a:buSzTx/>
                        <a:buFontTx/>
                        <a:buNone/>
                        <a:tabLst/>
                      </a:pPr>
                      <a:r>
                        <a:rPr kumimoji="0" lang="tr-TR" sz="1200" b="0" i="0" u="none" strike="noStrike" cap="none" normalizeH="0" baseline="0" dirty="0" smtClean="0">
                          <a:ln>
                            <a:noFill/>
                          </a:ln>
                          <a:solidFill>
                            <a:schemeClr val="tx1"/>
                          </a:solidFill>
                          <a:effectLst/>
                          <a:latin typeface="Arial" charset="0"/>
                          <a:cs typeface="Arial" charset="0"/>
                        </a:rPr>
                        <a:t>Motorin</a:t>
                      </a:r>
                      <a:endParaRPr kumimoji="0" lang="tr-TR" sz="1200" b="0" i="0" u="none" strike="noStrike" cap="none" normalizeH="0" baseline="0" dirty="0" smtClean="0">
                        <a:ln>
                          <a:noFill/>
                        </a:ln>
                        <a:solidFill>
                          <a:schemeClr val="tx1"/>
                        </a:solidFill>
                        <a:effectLst/>
                        <a:latin typeface="Garamond" pitchFamily="18" charset="0"/>
                      </a:endParaRPr>
                    </a:p>
                  </a:txBody>
                  <a:tcPr marL="121927" marR="121927" marT="45701" marB="45701"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algn="ctr"/>
                      <a:r>
                        <a:rPr lang="tr-TR" dirty="0" smtClean="0"/>
                        <a:t>49.805,03 </a:t>
                      </a:r>
                      <a:r>
                        <a:rPr lang="tr-TR" dirty="0" err="1" smtClean="0"/>
                        <a:t>lt</a:t>
                      </a:r>
                      <a:endParaRPr lang="tr-TR" dirty="0"/>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2">
                        <a:lumMod val="40000"/>
                        <a:lumOff val="60000"/>
                      </a:schemeClr>
                    </a:solidFill>
                  </a:tcPr>
                </a:tc>
                <a:tc>
                  <a:txBody>
                    <a:bodyPr/>
                    <a:lstStyle/>
                    <a:p>
                      <a:pPr algn="ctr"/>
                      <a:r>
                        <a:rPr lang="tr-TR" dirty="0" smtClean="0"/>
                        <a:t>51.777,87lt</a:t>
                      </a:r>
                      <a:endParaRPr lang="tr-TR" dirty="0"/>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2">
                        <a:lumMod val="60000"/>
                        <a:lumOff val="40000"/>
                      </a:schemeClr>
                    </a:solidFill>
                  </a:tcPr>
                </a:tc>
                <a:extLst>
                  <a:ext uri="{0D108BD9-81ED-4DB2-BD59-A6C34878D82A}">
                    <a16:rowId xmlns:a16="http://schemas.microsoft.com/office/drawing/2014/main" val="10001"/>
                  </a:ext>
                </a:extLst>
              </a:tr>
              <a:tr h="493512">
                <a:tc>
                  <a:txBody>
                    <a:bodyPr/>
                    <a:lstStyle/>
                    <a:p>
                      <a:pPr marL="0" marR="0" lvl="0" indent="0" algn="l" defTabSz="914400" rtl="0" eaLnBrk="0" fontAlgn="b" latinLnBrk="0" hangingPunct="0">
                        <a:lnSpc>
                          <a:spcPct val="100000"/>
                        </a:lnSpc>
                        <a:spcBef>
                          <a:spcPct val="0"/>
                        </a:spcBef>
                        <a:spcAft>
                          <a:spcPct val="0"/>
                        </a:spcAft>
                        <a:buClrTx/>
                        <a:buSzTx/>
                        <a:buFontTx/>
                        <a:buNone/>
                        <a:tabLst/>
                      </a:pPr>
                      <a:r>
                        <a:rPr kumimoji="0" lang="tr-TR" sz="1200" b="0" i="0" u="none" strike="noStrike" cap="none" normalizeH="0" baseline="0" dirty="0" smtClean="0">
                          <a:ln>
                            <a:noFill/>
                          </a:ln>
                          <a:solidFill>
                            <a:schemeClr val="tx1"/>
                          </a:solidFill>
                          <a:effectLst/>
                          <a:latin typeface="Arial" charset="0"/>
                          <a:cs typeface="Arial" charset="0"/>
                        </a:rPr>
                        <a:t>Kurşunsuz Benzin</a:t>
                      </a:r>
                      <a:endParaRPr kumimoji="0" lang="tr-TR" sz="1200" b="0" i="0" u="none" strike="noStrike" cap="none" normalizeH="0" baseline="0" dirty="0" smtClean="0">
                        <a:ln>
                          <a:noFill/>
                        </a:ln>
                        <a:solidFill>
                          <a:schemeClr val="tx1"/>
                        </a:solidFill>
                        <a:effectLst/>
                        <a:latin typeface="Garamond" pitchFamily="18" charset="0"/>
                      </a:endParaRPr>
                    </a:p>
                  </a:txBody>
                  <a:tcPr marL="121927" marR="121927" marT="45701" marB="45701"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algn="ctr"/>
                      <a:r>
                        <a:rPr lang="tr-TR" dirty="0" smtClean="0"/>
                        <a:t>9.720,92 </a:t>
                      </a:r>
                      <a:r>
                        <a:rPr lang="tr-TR" dirty="0" err="1" smtClean="0"/>
                        <a:t>lt</a:t>
                      </a:r>
                      <a:endParaRPr lang="tr-TR" dirty="0"/>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2">
                        <a:lumMod val="40000"/>
                        <a:lumOff val="60000"/>
                      </a:schemeClr>
                    </a:solidFill>
                  </a:tcPr>
                </a:tc>
                <a:tc>
                  <a:txBody>
                    <a:bodyPr/>
                    <a:lstStyle/>
                    <a:p>
                      <a:pPr algn="ctr"/>
                      <a:r>
                        <a:rPr lang="tr-TR" dirty="0" smtClean="0"/>
                        <a:t>14.178,65lt</a:t>
                      </a:r>
                      <a:endParaRPr lang="tr-TR" dirty="0"/>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2">
                        <a:lumMod val="60000"/>
                        <a:lumOff val="40000"/>
                      </a:schemeClr>
                    </a:solidFill>
                  </a:tcPr>
                </a:tc>
                <a:extLst>
                  <a:ext uri="{0D108BD9-81ED-4DB2-BD59-A6C34878D82A}">
                    <a16:rowId xmlns:a16="http://schemas.microsoft.com/office/drawing/2014/main" val="10002"/>
                  </a:ext>
                </a:extLst>
              </a:tr>
              <a:tr h="476055">
                <a:tc>
                  <a:txBody>
                    <a:bodyPr/>
                    <a:lstStyle/>
                    <a:p>
                      <a:pPr marL="0" marR="0" lvl="0" indent="0" algn="l" defTabSz="914400" rtl="0" eaLnBrk="0" fontAlgn="b" latinLnBrk="0" hangingPunct="0">
                        <a:lnSpc>
                          <a:spcPct val="100000"/>
                        </a:lnSpc>
                        <a:spcBef>
                          <a:spcPct val="0"/>
                        </a:spcBef>
                        <a:spcAft>
                          <a:spcPct val="0"/>
                        </a:spcAft>
                        <a:buClrTx/>
                        <a:buSzTx/>
                        <a:buFontTx/>
                        <a:buNone/>
                        <a:tabLst/>
                      </a:pPr>
                      <a:r>
                        <a:rPr kumimoji="0" lang="tr-TR" sz="1200" b="0" i="0" u="none" strike="noStrike" cap="none" normalizeH="0" baseline="0" dirty="0" smtClean="0">
                          <a:ln>
                            <a:noFill/>
                          </a:ln>
                          <a:solidFill>
                            <a:schemeClr val="tx1"/>
                          </a:solidFill>
                          <a:effectLst/>
                          <a:latin typeface="Arial" charset="0"/>
                          <a:cs typeface="Arial" charset="0"/>
                        </a:rPr>
                        <a:t>Toplam Miktarı </a:t>
                      </a:r>
                      <a:endParaRPr kumimoji="0" lang="tr-TR" sz="1200" b="0" i="0" u="none" strike="noStrike" cap="none" normalizeH="0" baseline="0" dirty="0" smtClean="0">
                        <a:ln>
                          <a:noFill/>
                        </a:ln>
                        <a:solidFill>
                          <a:schemeClr val="tx1"/>
                        </a:solidFill>
                        <a:effectLst/>
                        <a:latin typeface="Garamond" pitchFamily="18" charset="0"/>
                      </a:endParaRPr>
                    </a:p>
                  </a:txBody>
                  <a:tcPr marL="121927" marR="121927" marT="45701" marB="45701"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algn="ctr"/>
                      <a:r>
                        <a:rPr lang="tr-TR" dirty="0" smtClean="0"/>
                        <a:t>59.525,95 </a:t>
                      </a:r>
                      <a:r>
                        <a:rPr lang="tr-TR" dirty="0" err="1" smtClean="0"/>
                        <a:t>lt</a:t>
                      </a:r>
                      <a:endParaRPr lang="tr-TR" dirty="0"/>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2">
                        <a:lumMod val="40000"/>
                        <a:lumOff val="60000"/>
                      </a:schemeClr>
                    </a:solidFill>
                  </a:tcPr>
                </a:tc>
                <a:tc>
                  <a:txBody>
                    <a:bodyPr/>
                    <a:lstStyle/>
                    <a:p>
                      <a:pPr algn="ctr"/>
                      <a:r>
                        <a:rPr lang="tr-TR" dirty="0" smtClean="0"/>
                        <a:t>65.956,52lt</a:t>
                      </a:r>
                      <a:endParaRPr lang="tr-TR" dirty="0"/>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2">
                        <a:lumMod val="60000"/>
                        <a:lumOff val="40000"/>
                      </a:schemeClr>
                    </a:solidFill>
                  </a:tcPr>
                </a:tc>
                <a:extLst>
                  <a:ext uri="{0D108BD9-81ED-4DB2-BD59-A6C34878D82A}">
                    <a16:rowId xmlns:a16="http://schemas.microsoft.com/office/drawing/2014/main" val="10003"/>
                  </a:ext>
                </a:extLst>
              </a:tr>
            </a:tbl>
          </a:graphicData>
        </a:graphic>
      </p:graphicFrame>
      <p:sp>
        <p:nvSpPr>
          <p:cNvPr id="30748" name="Rectangle 36"/>
          <p:cNvSpPr>
            <a:spLocks noChangeArrowheads="1"/>
          </p:cNvSpPr>
          <p:nvPr/>
        </p:nvSpPr>
        <p:spPr bwMode="auto">
          <a:xfrm>
            <a:off x="1583267" y="4365626"/>
            <a:ext cx="10274300" cy="1800225"/>
          </a:xfrm>
          <a:prstGeom prst="rect">
            <a:avLst/>
          </a:prstGeom>
          <a:noFill/>
          <a:ln w="9525">
            <a:noFill/>
            <a:miter lim="800000"/>
            <a:headEnd/>
            <a:tailEnd/>
          </a:ln>
        </p:spPr>
        <p:txBody>
          <a:bodyPr anchor="ctr" anchorCtr="1"/>
          <a:lstStyle/>
          <a:p>
            <a:pPr algn="ctr"/>
            <a:endParaRPr lang="tr-TR" altLang="tr-TR" sz="2800" b="1">
              <a:solidFill>
                <a:schemeClr val="tx2"/>
              </a:solidFill>
            </a:endParaRPr>
          </a:p>
        </p:txBody>
      </p:sp>
      <p:sp>
        <p:nvSpPr>
          <p:cNvPr id="30749" name="Text Box 280"/>
          <p:cNvSpPr txBox="1">
            <a:spLocks noChangeArrowheads="1"/>
          </p:cNvSpPr>
          <p:nvPr/>
        </p:nvSpPr>
        <p:spPr bwMode="auto">
          <a:xfrm>
            <a:off x="1431382" y="1094303"/>
            <a:ext cx="8737600" cy="954107"/>
          </a:xfrm>
          <a:prstGeom prst="rect">
            <a:avLst/>
          </a:prstGeom>
          <a:noFill/>
          <a:ln w="9525">
            <a:noFill/>
            <a:miter lim="800000"/>
            <a:headEnd/>
            <a:tailEnd/>
          </a:ln>
        </p:spPr>
        <p:txBody>
          <a:bodyPr>
            <a:spAutoFit/>
          </a:bodyPr>
          <a:lstStyle/>
          <a:p>
            <a:pPr eaLnBrk="1" hangingPunct="1">
              <a:spcBef>
                <a:spcPct val="50000"/>
              </a:spcBef>
            </a:pPr>
            <a:r>
              <a:rPr lang="tr-TR" altLang="tr-TR" sz="1600" b="1" dirty="0">
                <a:latin typeface="Arial" pitchFamily="34" charset="0"/>
              </a:rPr>
              <a:t>Rektörlük Taşıt Cetveline kayıtlı ve İdari Birimlerde kullanılan araçlara alınan akaryakıt miktarları</a:t>
            </a:r>
            <a:r>
              <a:rPr lang="tr-TR" altLang="tr-TR" sz="1600" b="1" dirty="0" smtClean="0">
                <a:latin typeface="Arial" pitchFamily="34" charset="0"/>
              </a:rPr>
              <a:t>:</a:t>
            </a:r>
          </a:p>
          <a:p>
            <a:pPr eaLnBrk="1" hangingPunct="1">
              <a:spcBef>
                <a:spcPct val="50000"/>
              </a:spcBef>
            </a:pPr>
            <a:endParaRPr lang="tr-TR" altLang="tr-TR" sz="1600" b="1" dirty="0">
              <a:latin typeface="Arial" pitchFamily="3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10"/>
          <p:cNvSpPr txBox="1">
            <a:spLocks noChangeArrowheads="1"/>
          </p:cNvSpPr>
          <p:nvPr/>
        </p:nvSpPr>
        <p:spPr bwMode="auto">
          <a:xfrm>
            <a:off x="1042987" y="1878226"/>
            <a:ext cx="9575585" cy="2046714"/>
          </a:xfrm>
          <a:prstGeom prst="rect">
            <a:avLst/>
          </a:prstGeom>
          <a:noFill/>
          <a:ln w="9525">
            <a:noFill/>
            <a:miter lim="800000"/>
            <a:headEnd/>
            <a:tailEnd/>
          </a:ln>
        </p:spPr>
        <p:txBody>
          <a:bodyPr wrap="square">
            <a:spAutoFit/>
          </a:bodyPr>
          <a:lstStyle/>
          <a:p>
            <a:pPr eaLnBrk="1" hangingPunct="1">
              <a:spcBef>
                <a:spcPct val="50000"/>
              </a:spcBef>
            </a:pPr>
            <a:r>
              <a:rPr lang="tr-TR" altLang="tr-TR" sz="1600" b="1" dirty="0">
                <a:latin typeface="Arial" pitchFamily="34" charset="0"/>
              </a:rPr>
              <a:t>                BAŞKANLIĞIMIZIN HUKUKİ DAYANAĞI</a:t>
            </a:r>
          </a:p>
          <a:p>
            <a:pPr eaLnBrk="1" hangingPunct="1">
              <a:spcBef>
                <a:spcPct val="50000"/>
              </a:spcBef>
            </a:pPr>
            <a:endParaRPr lang="tr-TR" altLang="tr-TR" sz="1600" b="1" dirty="0">
              <a:latin typeface="Arial" pitchFamily="34" charset="0"/>
            </a:endParaRPr>
          </a:p>
          <a:p>
            <a:pPr algn="just" eaLnBrk="1" hangingPunct="1">
              <a:spcBef>
                <a:spcPct val="50000"/>
              </a:spcBef>
            </a:pPr>
            <a:r>
              <a:rPr lang="tr-TR" altLang="tr-TR" sz="1600" dirty="0">
                <a:latin typeface="Arial" pitchFamily="34" charset="0"/>
              </a:rPr>
              <a:t>	</a:t>
            </a:r>
            <a:r>
              <a:rPr lang="tr-TR" altLang="tr-TR" b="1" dirty="0">
                <a:latin typeface="Arial" pitchFamily="34" charset="0"/>
              </a:rPr>
              <a:t>İdari ve Mali İşler Daire Başkanlığı, 124 sayılı Kanun Hükmünde Kararnamede belirtilen </a:t>
            </a:r>
            <a:r>
              <a:rPr lang="tr-TR" altLang="tr-TR" b="1" dirty="0" err="1">
                <a:latin typeface="Arial" pitchFamily="34" charset="0"/>
              </a:rPr>
              <a:t>Komptrolörlük</a:t>
            </a:r>
            <a:r>
              <a:rPr lang="tr-TR" altLang="tr-TR" b="1" dirty="0">
                <a:latin typeface="Arial" pitchFamily="34" charset="0"/>
              </a:rPr>
              <a:t> Daire Başkanlığı ve Destek Hizmetleri Daire Başkanlığı’nın, 190 sayılı Kanun Hükmünde Kararname gereği birleştirilmesi ile oluşturulmuştur. </a:t>
            </a:r>
            <a:endParaRPr lang="tr-TR" altLang="tr-TR" b="1" dirty="0">
              <a:solidFill>
                <a:srgbClr val="D11805"/>
              </a:solidFill>
              <a:latin typeface="Arial" pitchFamily="34" charset="0"/>
            </a:endParaRPr>
          </a:p>
          <a:p>
            <a:pPr eaLnBrk="1" hangingPunct="1">
              <a:spcBef>
                <a:spcPct val="50000"/>
              </a:spcBef>
            </a:pPr>
            <a:endParaRPr lang="tr-TR" altLang="tr-TR" sz="1600" b="1" dirty="0">
              <a:latin typeface="Arial" pitchFamily="34" charset="0"/>
            </a:endParaRPr>
          </a:p>
        </p:txBody>
      </p:sp>
      <p:sp>
        <p:nvSpPr>
          <p:cNvPr id="3" name="Metin kutusu 1"/>
          <p:cNvSpPr txBox="1"/>
          <p:nvPr/>
        </p:nvSpPr>
        <p:spPr>
          <a:xfrm>
            <a:off x="1776846" y="623454"/>
            <a:ext cx="6764482" cy="461665"/>
          </a:xfrm>
          <a:prstGeom prst="rect">
            <a:avLst/>
          </a:prstGeom>
          <a:noFill/>
        </p:spPr>
        <p:txBody>
          <a:bodyPr wrap="square" rtlCol="0">
            <a:spAutoFit/>
          </a:bodyPr>
          <a:lstStyle/>
          <a:p>
            <a:r>
              <a:rPr lang="tr-TR" sz="2400" b="1" dirty="0"/>
              <a:t>BAŞLIK</a:t>
            </a:r>
          </a:p>
        </p:txBody>
      </p:sp>
    </p:spTree>
    <p:extLst>
      <p:ext uri="{BB962C8B-B14F-4D97-AF65-F5344CB8AC3E}">
        <p14:creationId xmlns:p14="http://schemas.microsoft.com/office/powerpoint/2010/main" val="78715820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1" name="4 Slayt Numarası Yer Tutucusu"/>
          <p:cNvSpPr>
            <a:spLocks noGrp="1"/>
          </p:cNvSpPr>
          <p:nvPr>
            <p:ph type="sldNum" sz="quarter" idx="12"/>
          </p:nvPr>
        </p:nvSpPr>
        <p:spPr bwMode="auto">
          <a:noFill/>
          <a:ln>
            <a:miter lim="800000"/>
            <a:headEnd/>
            <a:tailEnd/>
          </a:ln>
        </p:spPr>
        <p:txBody>
          <a:bodyPr/>
          <a:lstStyle/>
          <a:p>
            <a:fld id="{6D5A3E19-59B5-482E-9C10-206EE0849960}" type="slidenum">
              <a:rPr lang="tr-TR" altLang="tr-TR" smtClean="0"/>
              <a:pPr/>
              <a:t>20</a:t>
            </a:fld>
            <a:endParaRPr lang="tr-TR" altLang="tr-TR" smtClean="0"/>
          </a:p>
        </p:txBody>
      </p:sp>
      <p:graphicFrame>
        <p:nvGraphicFramePr>
          <p:cNvPr id="8" name="7 Tablo"/>
          <p:cNvGraphicFramePr>
            <a:graphicFrameLocks noGrp="1"/>
          </p:cNvGraphicFramePr>
          <p:nvPr>
            <p:extLst>
              <p:ext uri="{D42A27DB-BD31-4B8C-83A1-F6EECF244321}">
                <p14:modId xmlns:p14="http://schemas.microsoft.com/office/powerpoint/2010/main" val="2611662411"/>
              </p:ext>
            </p:extLst>
          </p:nvPr>
        </p:nvGraphicFramePr>
        <p:xfrm>
          <a:off x="138223" y="106322"/>
          <a:ext cx="11940362" cy="5923962"/>
        </p:xfrm>
        <a:graphic>
          <a:graphicData uri="http://schemas.openxmlformats.org/drawingml/2006/table">
            <a:tbl>
              <a:tblPr/>
              <a:tblGrid>
                <a:gridCol w="2210232">
                  <a:extLst>
                    <a:ext uri="{9D8B030D-6E8A-4147-A177-3AD203B41FA5}">
                      <a16:colId xmlns:a16="http://schemas.microsoft.com/office/drawing/2014/main" val="20000"/>
                    </a:ext>
                  </a:extLst>
                </a:gridCol>
                <a:gridCol w="736744">
                  <a:extLst>
                    <a:ext uri="{9D8B030D-6E8A-4147-A177-3AD203B41FA5}">
                      <a16:colId xmlns:a16="http://schemas.microsoft.com/office/drawing/2014/main" val="1859158253"/>
                    </a:ext>
                  </a:extLst>
                </a:gridCol>
                <a:gridCol w="729850">
                  <a:extLst>
                    <a:ext uri="{9D8B030D-6E8A-4147-A177-3AD203B41FA5}">
                      <a16:colId xmlns:a16="http://schemas.microsoft.com/office/drawing/2014/main" val="20003"/>
                    </a:ext>
                  </a:extLst>
                </a:gridCol>
                <a:gridCol w="729850">
                  <a:extLst>
                    <a:ext uri="{9D8B030D-6E8A-4147-A177-3AD203B41FA5}">
                      <a16:colId xmlns:a16="http://schemas.microsoft.com/office/drawing/2014/main" val="20004"/>
                    </a:ext>
                  </a:extLst>
                </a:gridCol>
                <a:gridCol w="827164">
                  <a:extLst>
                    <a:ext uri="{9D8B030D-6E8A-4147-A177-3AD203B41FA5}">
                      <a16:colId xmlns:a16="http://schemas.microsoft.com/office/drawing/2014/main" val="20005"/>
                    </a:ext>
                  </a:extLst>
                </a:gridCol>
                <a:gridCol w="766344">
                  <a:extLst>
                    <a:ext uri="{9D8B030D-6E8A-4147-A177-3AD203B41FA5}">
                      <a16:colId xmlns:a16="http://schemas.microsoft.com/office/drawing/2014/main" val="20006"/>
                    </a:ext>
                  </a:extLst>
                </a:gridCol>
                <a:gridCol w="766344">
                  <a:extLst>
                    <a:ext uri="{9D8B030D-6E8A-4147-A177-3AD203B41FA5}">
                      <a16:colId xmlns:a16="http://schemas.microsoft.com/office/drawing/2014/main" val="20007"/>
                    </a:ext>
                  </a:extLst>
                </a:gridCol>
                <a:gridCol w="827164">
                  <a:extLst>
                    <a:ext uri="{9D8B030D-6E8A-4147-A177-3AD203B41FA5}">
                      <a16:colId xmlns:a16="http://schemas.microsoft.com/office/drawing/2014/main" val="20008"/>
                    </a:ext>
                  </a:extLst>
                </a:gridCol>
                <a:gridCol w="746072">
                  <a:extLst>
                    <a:ext uri="{9D8B030D-6E8A-4147-A177-3AD203B41FA5}">
                      <a16:colId xmlns:a16="http://schemas.microsoft.com/office/drawing/2014/main" val="20009"/>
                    </a:ext>
                  </a:extLst>
                </a:gridCol>
                <a:gridCol w="729850">
                  <a:extLst>
                    <a:ext uri="{9D8B030D-6E8A-4147-A177-3AD203B41FA5}">
                      <a16:colId xmlns:a16="http://schemas.microsoft.com/office/drawing/2014/main" val="20010"/>
                    </a:ext>
                  </a:extLst>
                </a:gridCol>
                <a:gridCol w="729850">
                  <a:extLst>
                    <a:ext uri="{9D8B030D-6E8A-4147-A177-3AD203B41FA5}">
                      <a16:colId xmlns:a16="http://schemas.microsoft.com/office/drawing/2014/main" val="20011"/>
                    </a:ext>
                  </a:extLst>
                </a:gridCol>
                <a:gridCol w="908258">
                  <a:extLst>
                    <a:ext uri="{9D8B030D-6E8A-4147-A177-3AD203B41FA5}">
                      <a16:colId xmlns:a16="http://schemas.microsoft.com/office/drawing/2014/main" val="20012"/>
                    </a:ext>
                  </a:extLst>
                </a:gridCol>
                <a:gridCol w="616320">
                  <a:extLst>
                    <a:ext uri="{9D8B030D-6E8A-4147-A177-3AD203B41FA5}">
                      <a16:colId xmlns:a16="http://schemas.microsoft.com/office/drawing/2014/main" val="20013"/>
                    </a:ext>
                  </a:extLst>
                </a:gridCol>
                <a:gridCol w="616320">
                  <a:extLst>
                    <a:ext uri="{9D8B030D-6E8A-4147-A177-3AD203B41FA5}">
                      <a16:colId xmlns:a16="http://schemas.microsoft.com/office/drawing/2014/main" val="811169913"/>
                    </a:ext>
                  </a:extLst>
                </a:gridCol>
              </a:tblGrid>
              <a:tr h="265818">
                <a:tc>
                  <a:txBody>
                    <a:bodyPr/>
                    <a:lstStyle/>
                    <a:p>
                      <a:pPr algn="l" fontAlgn="ctr"/>
                      <a:r>
                        <a:rPr lang="tr-TR" sz="800" b="1" i="0" u="none" strike="noStrike">
                          <a:solidFill>
                            <a:srgbClr val="000000"/>
                          </a:solidFill>
                          <a:effectLst/>
                          <a:latin typeface="Times New Roman" panose="02020603050405020304" pitchFamily="18" charset="0"/>
                        </a:rPr>
                        <a:t>ARAÇ PLAKASI</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fontAlgn="ctr"/>
                      <a:r>
                        <a:rPr lang="tr-TR" sz="800" b="1" i="0" u="none" strike="noStrike">
                          <a:solidFill>
                            <a:srgbClr val="000000"/>
                          </a:solidFill>
                          <a:effectLst/>
                          <a:latin typeface="Times New Roman" panose="02020603050405020304" pitchFamily="18" charset="0"/>
                        </a:rPr>
                        <a:t>OCAK</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fontAlgn="ctr"/>
                      <a:r>
                        <a:rPr lang="tr-TR" sz="800" b="1" i="0" u="none" strike="noStrike">
                          <a:solidFill>
                            <a:srgbClr val="000000"/>
                          </a:solidFill>
                          <a:effectLst/>
                          <a:latin typeface="Times New Roman" panose="02020603050405020304" pitchFamily="18" charset="0"/>
                        </a:rPr>
                        <a:t>ŞUBAT</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fontAlgn="ctr"/>
                      <a:r>
                        <a:rPr lang="tr-TR" sz="800" b="1" i="0" u="none" strike="noStrike">
                          <a:solidFill>
                            <a:srgbClr val="000000"/>
                          </a:solidFill>
                          <a:effectLst/>
                          <a:latin typeface="Times New Roman" panose="02020603050405020304" pitchFamily="18" charset="0"/>
                        </a:rPr>
                        <a:t>MART</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fontAlgn="ctr"/>
                      <a:r>
                        <a:rPr lang="tr-TR" sz="800" b="1" i="0" u="none" strike="noStrike">
                          <a:solidFill>
                            <a:srgbClr val="000000"/>
                          </a:solidFill>
                          <a:effectLst/>
                          <a:latin typeface="Times New Roman" panose="02020603050405020304" pitchFamily="18" charset="0"/>
                        </a:rPr>
                        <a:t>NİSAN </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fontAlgn="ctr"/>
                      <a:r>
                        <a:rPr lang="tr-TR" sz="800" b="1" i="0" u="none" strike="noStrike">
                          <a:solidFill>
                            <a:srgbClr val="000000"/>
                          </a:solidFill>
                          <a:effectLst/>
                          <a:latin typeface="Times New Roman" panose="02020603050405020304" pitchFamily="18" charset="0"/>
                        </a:rPr>
                        <a:t>MAYIS</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fontAlgn="ctr"/>
                      <a:r>
                        <a:rPr lang="tr-TR" sz="800" b="1" i="0" u="none" strike="noStrike">
                          <a:solidFill>
                            <a:srgbClr val="000000"/>
                          </a:solidFill>
                          <a:effectLst/>
                          <a:latin typeface="Times New Roman" panose="02020603050405020304" pitchFamily="18" charset="0"/>
                        </a:rPr>
                        <a:t>HAZİRAN</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fontAlgn="ctr"/>
                      <a:r>
                        <a:rPr lang="tr-TR" sz="800" b="1" i="0" u="none" strike="noStrike">
                          <a:solidFill>
                            <a:srgbClr val="000000"/>
                          </a:solidFill>
                          <a:effectLst/>
                          <a:latin typeface="Times New Roman" panose="02020603050405020304" pitchFamily="18" charset="0"/>
                        </a:rPr>
                        <a:t>TEMMUZ</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fontAlgn="ctr"/>
                      <a:r>
                        <a:rPr lang="tr-TR" sz="800" b="1" i="0" u="none" strike="noStrike">
                          <a:solidFill>
                            <a:srgbClr val="000000"/>
                          </a:solidFill>
                          <a:effectLst/>
                          <a:latin typeface="Times New Roman" panose="02020603050405020304" pitchFamily="18" charset="0"/>
                        </a:rPr>
                        <a:t>AĞUSTOS</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fontAlgn="ctr"/>
                      <a:r>
                        <a:rPr lang="tr-TR" sz="800" b="1" i="0" u="none" strike="noStrike">
                          <a:solidFill>
                            <a:srgbClr val="000000"/>
                          </a:solidFill>
                          <a:effectLst/>
                          <a:latin typeface="Times New Roman" panose="02020603050405020304" pitchFamily="18" charset="0"/>
                        </a:rPr>
                        <a:t>EYLÜL</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fontAlgn="ctr"/>
                      <a:r>
                        <a:rPr lang="tr-TR" sz="800" b="1" i="0" u="none" strike="noStrike">
                          <a:solidFill>
                            <a:srgbClr val="000000"/>
                          </a:solidFill>
                          <a:effectLst/>
                          <a:latin typeface="Times New Roman" panose="02020603050405020304" pitchFamily="18" charset="0"/>
                        </a:rPr>
                        <a:t>EKİM</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fontAlgn="ctr"/>
                      <a:r>
                        <a:rPr lang="tr-TR" sz="800" b="1" i="0" u="none" strike="noStrike">
                          <a:solidFill>
                            <a:srgbClr val="000000"/>
                          </a:solidFill>
                          <a:effectLst/>
                          <a:latin typeface="Times New Roman" panose="02020603050405020304" pitchFamily="18" charset="0"/>
                        </a:rPr>
                        <a:t>KASIM</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fontAlgn="ctr"/>
                      <a:r>
                        <a:rPr lang="tr-TR" sz="800" b="1" i="0" u="none" strike="noStrike">
                          <a:solidFill>
                            <a:srgbClr val="000000"/>
                          </a:solidFill>
                          <a:effectLst/>
                          <a:latin typeface="Times New Roman" panose="02020603050405020304" pitchFamily="18" charset="0"/>
                        </a:rPr>
                        <a:t>ARALIK</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fontAlgn="ctr"/>
                      <a:r>
                        <a:rPr lang="tr-TR" sz="800" b="1" i="0" u="none" strike="noStrike">
                          <a:solidFill>
                            <a:srgbClr val="000000"/>
                          </a:solidFill>
                          <a:effectLst/>
                          <a:latin typeface="Times New Roman" panose="02020603050405020304" pitchFamily="18" charset="0"/>
                        </a:rPr>
                        <a:t>2021 TOP.YAK.</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10000"/>
                  </a:ext>
                </a:extLst>
              </a:tr>
              <a:tr h="287619">
                <a:tc>
                  <a:txBody>
                    <a:bodyPr/>
                    <a:lstStyle/>
                    <a:p>
                      <a:pPr algn="ctr" fontAlgn="ctr"/>
                      <a:r>
                        <a:rPr lang="tr-TR" sz="800" b="1" i="0" u="none" strike="noStrike">
                          <a:solidFill>
                            <a:srgbClr val="000000"/>
                          </a:solidFill>
                          <a:effectLst/>
                          <a:latin typeface="Times New Roman" panose="02020603050405020304" pitchFamily="18" charset="0"/>
                        </a:rPr>
                        <a:t>56 BB 444</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800" b="0" i="0" u="none" strike="noStrike">
                          <a:solidFill>
                            <a:srgbClr val="000000"/>
                          </a:solidFill>
                          <a:effectLst/>
                          <a:latin typeface="Times New Roman" panose="02020603050405020304" pitchFamily="18" charset="0"/>
                        </a:rPr>
                        <a:t>231,54</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800" b="0" i="0" u="none" strike="noStrike">
                          <a:solidFill>
                            <a:srgbClr val="000000"/>
                          </a:solidFill>
                          <a:effectLst/>
                          <a:latin typeface="Times New Roman" panose="02020603050405020304" pitchFamily="18" charset="0"/>
                        </a:rPr>
                        <a:t>221,90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800" b="0" i="0" u="none" strike="noStrike">
                          <a:solidFill>
                            <a:srgbClr val="000000"/>
                          </a:solidFill>
                          <a:effectLst/>
                          <a:latin typeface="Times New Roman" panose="02020603050405020304" pitchFamily="18" charset="0"/>
                        </a:rPr>
                        <a:t>168,30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800" b="0" i="0" u="none" strike="noStrike">
                          <a:solidFill>
                            <a:srgbClr val="000000"/>
                          </a:solidFill>
                          <a:effectLst/>
                          <a:latin typeface="Times New Roman" panose="02020603050405020304" pitchFamily="18" charset="0"/>
                        </a:rPr>
                        <a:t>0,00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800" b="0" i="0" u="none" strike="noStrike">
                          <a:solidFill>
                            <a:srgbClr val="000000"/>
                          </a:solidFill>
                          <a:effectLst/>
                          <a:latin typeface="Times New Roman" panose="02020603050405020304" pitchFamily="18" charset="0"/>
                        </a:rPr>
                        <a:t>0,00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800" b="0" i="0" u="none" strike="noStrike">
                          <a:solidFill>
                            <a:srgbClr val="000000"/>
                          </a:solidFill>
                          <a:effectLst/>
                          <a:latin typeface="Times New Roman" panose="02020603050405020304" pitchFamily="18" charset="0"/>
                        </a:rPr>
                        <a:t>0,00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800" b="0" i="0" u="none" strike="noStrike">
                          <a:solidFill>
                            <a:srgbClr val="000000"/>
                          </a:solidFill>
                          <a:effectLst/>
                          <a:latin typeface="Times New Roman" panose="02020603050405020304" pitchFamily="18" charset="0"/>
                        </a:rPr>
                        <a:t>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800" b="0" i="0" u="none" strike="noStrike">
                          <a:solidFill>
                            <a:srgbClr val="000000"/>
                          </a:solidFill>
                          <a:effectLst/>
                          <a:latin typeface="Times New Roman" panose="02020603050405020304" pitchFamily="18" charset="0"/>
                        </a:rPr>
                        <a:t>0,00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800" b="0" i="0" u="none" strike="noStrike">
                          <a:solidFill>
                            <a:srgbClr val="000000"/>
                          </a:solidFill>
                          <a:effectLst/>
                          <a:latin typeface="Times New Roman" panose="02020603050405020304" pitchFamily="18" charset="0"/>
                        </a:rPr>
                        <a:t>0,00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800" b="0" i="0" u="none" strike="noStrike">
                          <a:solidFill>
                            <a:srgbClr val="000000"/>
                          </a:solidFill>
                          <a:effectLst/>
                          <a:latin typeface="Times New Roman" panose="02020603050405020304" pitchFamily="18" charset="0"/>
                        </a:rPr>
                        <a:t>0,00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800" b="0" i="0" u="none" strike="noStrike">
                          <a:solidFill>
                            <a:srgbClr val="000000"/>
                          </a:solidFill>
                          <a:effectLst/>
                          <a:latin typeface="Times New Roman" panose="02020603050405020304" pitchFamily="18" charset="0"/>
                        </a:rPr>
                        <a:t>0,00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800" b="0" i="0" u="none" strike="noStrike">
                          <a:solidFill>
                            <a:srgbClr val="000000"/>
                          </a:solidFill>
                          <a:effectLst/>
                          <a:latin typeface="Times New Roman" panose="02020603050405020304" pitchFamily="18" charset="0"/>
                        </a:rPr>
                        <a:t>0,00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fontAlgn="b"/>
                      <a:r>
                        <a:rPr lang="tr-TR" sz="800" b="1" i="0" u="none" strike="noStrike">
                          <a:solidFill>
                            <a:srgbClr val="000000"/>
                          </a:solidFill>
                          <a:effectLst/>
                          <a:latin typeface="Times New Roman" panose="02020603050405020304" pitchFamily="18" charset="0"/>
                        </a:rPr>
                        <a:t>621,74</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10001"/>
                  </a:ext>
                </a:extLst>
              </a:tr>
              <a:tr h="270702">
                <a:tc>
                  <a:txBody>
                    <a:bodyPr/>
                    <a:lstStyle/>
                    <a:p>
                      <a:pPr algn="ctr" fontAlgn="ctr"/>
                      <a:r>
                        <a:rPr lang="tr-TR" sz="800" b="1" i="0" u="none" strike="noStrike">
                          <a:solidFill>
                            <a:srgbClr val="000000"/>
                          </a:solidFill>
                          <a:effectLst/>
                          <a:latin typeface="Times New Roman" panose="02020603050405020304" pitchFamily="18" charset="0"/>
                        </a:rPr>
                        <a:t>56 AZ 339</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800" b="0" i="0" u="none" strike="noStrike">
                          <a:solidFill>
                            <a:srgbClr val="000000"/>
                          </a:solidFill>
                          <a:effectLst/>
                          <a:latin typeface="Times New Roman" panose="02020603050405020304" pitchFamily="18" charset="0"/>
                        </a:rPr>
                        <a:t>85,05</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800" b="0" i="0" u="none" strike="noStrike">
                          <a:solidFill>
                            <a:srgbClr val="000000"/>
                          </a:solidFill>
                          <a:effectLst/>
                          <a:latin typeface="Times New Roman" panose="02020603050405020304" pitchFamily="18" charset="0"/>
                        </a:rPr>
                        <a:t>75,40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800" b="0" i="0" u="none" strike="noStrike">
                          <a:solidFill>
                            <a:srgbClr val="000000"/>
                          </a:solidFill>
                          <a:effectLst/>
                          <a:latin typeface="Times New Roman" panose="02020603050405020304" pitchFamily="18" charset="0"/>
                        </a:rPr>
                        <a:t>109,88</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800" b="0" i="0" u="none" strike="noStrike">
                          <a:solidFill>
                            <a:srgbClr val="000000"/>
                          </a:solidFill>
                          <a:effectLst/>
                          <a:latin typeface="Times New Roman" panose="02020603050405020304" pitchFamily="18" charset="0"/>
                        </a:rPr>
                        <a:t>106,85</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800" b="0" i="0" u="none" strike="noStrike">
                          <a:solidFill>
                            <a:srgbClr val="000000"/>
                          </a:solidFill>
                          <a:effectLst/>
                          <a:latin typeface="Times New Roman" panose="02020603050405020304" pitchFamily="18" charset="0"/>
                        </a:rPr>
                        <a:t>56,35</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800" b="0" i="0" u="none" strike="noStrike">
                          <a:solidFill>
                            <a:srgbClr val="000000"/>
                          </a:solidFill>
                          <a:effectLst/>
                          <a:latin typeface="Times New Roman" panose="02020603050405020304" pitchFamily="18" charset="0"/>
                        </a:rPr>
                        <a:t>84,82</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800" b="0" i="0" u="none" strike="noStrike">
                          <a:solidFill>
                            <a:srgbClr val="000000"/>
                          </a:solidFill>
                          <a:effectLst/>
                          <a:latin typeface="Times New Roman" panose="02020603050405020304" pitchFamily="18" charset="0"/>
                        </a:rPr>
                        <a:t>92</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800" b="0" i="0" u="none" strike="noStrike">
                          <a:solidFill>
                            <a:srgbClr val="000000"/>
                          </a:solidFill>
                          <a:effectLst/>
                          <a:latin typeface="Times New Roman" panose="02020603050405020304" pitchFamily="18" charset="0"/>
                        </a:rPr>
                        <a:t>93,18</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800" b="0" i="0" u="none" strike="noStrike">
                          <a:solidFill>
                            <a:srgbClr val="000000"/>
                          </a:solidFill>
                          <a:effectLst/>
                          <a:latin typeface="Times New Roman" panose="02020603050405020304" pitchFamily="18" charset="0"/>
                        </a:rPr>
                        <a:t>89,47</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800" b="0" i="0" u="none" strike="noStrike">
                          <a:solidFill>
                            <a:srgbClr val="000000"/>
                          </a:solidFill>
                          <a:effectLst/>
                          <a:latin typeface="Times New Roman" panose="02020603050405020304" pitchFamily="18" charset="0"/>
                        </a:rPr>
                        <a:t>118,29</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800" b="0" i="0" u="none" strike="noStrike">
                          <a:solidFill>
                            <a:srgbClr val="000000"/>
                          </a:solidFill>
                          <a:effectLst/>
                          <a:latin typeface="Times New Roman" panose="02020603050405020304" pitchFamily="18" charset="0"/>
                        </a:rPr>
                        <a:t>121,29</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800" b="0" i="0" u="none" strike="noStrike">
                          <a:solidFill>
                            <a:srgbClr val="000000"/>
                          </a:solidFill>
                          <a:effectLst/>
                          <a:latin typeface="Times New Roman" panose="02020603050405020304" pitchFamily="18" charset="0"/>
                        </a:rPr>
                        <a:t>124,40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fontAlgn="b"/>
                      <a:r>
                        <a:rPr lang="tr-TR" sz="800" b="1" i="0" u="none" strike="noStrike">
                          <a:solidFill>
                            <a:srgbClr val="000000"/>
                          </a:solidFill>
                          <a:effectLst/>
                          <a:latin typeface="Times New Roman" panose="02020603050405020304" pitchFamily="18" charset="0"/>
                        </a:rPr>
                        <a:t>1156,98</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10002"/>
                  </a:ext>
                </a:extLst>
              </a:tr>
              <a:tr h="270702">
                <a:tc>
                  <a:txBody>
                    <a:bodyPr/>
                    <a:lstStyle/>
                    <a:p>
                      <a:pPr algn="ctr" fontAlgn="ctr"/>
                      <a:r>
                        <a:rPr lang="tr-TR" sz="800" b="1" i="0" u="none" strike="noStrike">
                          <a:solidFill>
                            <a:srgbClr val="000000"/>
                          </a:solidFill>
                          <a:effectLst/>
                          <a:latin typeface="Times New Roman" panose="02020603050405020304" pitchFamily="18" charset="0"/>
                        </a:rPr>
                        <a:t>56 AZ 338</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800" b="0" i="0" u="none" strike="noStrike">
                          <a:solidFill>
                            <a:srgbClr val="000000"/>
                          </a:solidFill>
                          <a:effectLst/>
                          <a:latin typeface="Times New Roman" panose="02020603050405020304" pitchFamily="18" charset="0"/>
                        </a:rPr>
                        <a:t>135,54</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800" b="0" i="0" u="none" strike="noStrike">
                          <a:solidFill>
                            <a:srgbClr val="000000"/>
                          </a:solidFill>
                          <a:effectLst/>
                          <a:latin typeface="Times New Roman" panose="02020603050405020304" pitchFamily="18" charset="0"/>
                        </a:rPr>
                        <a:t>55,02</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800" b="0" i="0" u="none" strike="noStrike">
                          <a:solidFill>
                            <a:srgbClr val="000000"/>
                          </a:solidFill>
                          <a:effectLst/>
                          <a:latin typeface="Times New Roman" panose="02020603050405020304" pitchFamily="18" charset="0"/>
                        </a:rPr>
                        <a:t>119,84</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800" b="0" i="0" u="none" strike="noStrike">
                          <a:solidFill>
                            <a:srgbClr val="000000"/>
                          </a:solidFill>
                          <a:effectLst/>
                          <a:latin typeface="Times New Roman" panose="02020603050405020304" pitchFamily="18" charset="0"/>
                        </a:rPr>
                        <a:t>98,68</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800" b="0" i="0" u="none" strike="noStrike">
                          <a:solidFill>
                            <a:srgbClr val="000000"/>
                          </a:solidFill>
                          <a:effectLst/>
                          <a:latin typeface="Times New Roman" panose="02020603050405020304" pitchFamily="18" charset="0"/>
                        </a:rPr>
                        <a:t>58,46</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800" b="0" i="0" u="none" strike="noStrike">
                          <a:solidFill>
                            <a:srgbClr val="000000"/>
                          </a:solidFill>
                          <a:effectLst/>
                          <a:latin typeface="Times New Roman" panose="02020603050405020304" pitchFamily="18" charset="0"/>
                        </a:rPr>
                        <a:t>87,01</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800" b="0" i="0" u="none" strike="noStrike">
                          <a:solidFill>
                            <a:srgbClr val="000000"/>
                          </a:solidFill>
                          <a:effectLst/>
                          <a:latin typeface="Times New Roman" panose="02020603050405020304" pitchFamily="18" charset="0"/>
                        </a:rPr>
                        <a:t>84,03</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800" b="0" i="0" u="none" strike="noStrike">
                          <a:solidFill>
                            <a:srgbClr val="000000"/>
                          </a:solidFill>
                          <a:effectLst/>
                          <a:latin typeface="Times New Roman" panose="02020603050405020304" pitchFamily="18" charset="0"/>
                        </a:rPr>
                        <a:t>138,12</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800" b="0" i="0" u="none" strike="noStrike">
                          <a:solidFill>
                            <a:srgbClr val="000000"/>
                          </a:solidFill>
                          <a:effectLst/>
                          <a:latin typeface="Times New Roman" panose="02020603050405020304" pitchFamily="18" charset="0"/>
                        </a:rPr>
                        <a:t>134,02</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800" b="0" i="0" u="none" strike="noStrike">
                          <a:solidFill>
                            <a:srgbClr val="000000"/>
                          </a:solidFill>
                          <a:effectLst/>
                          <a:latin typeface="Times New Roman" panose="02020603050405020304" pitchFamily="18" charset="0"/>
                        </a:rPr>
                        <a:t>93,46</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800" b="0" i="0" u="none" strike="noStrike">
                          <a:solidFill>
                            <a:srgbClr val="000000"/>
                          </a:solidFill>
                          <a:effectLst/>
                          <a:latin typeface="Times New Roman" panose="02020603050405020304" pitchFamily="18" charset="0"/>
                        </a:rPr>
                        <a:t>94,34</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800" b="0" i="0" u="none" strike="noStrike">
                          <a:solidFill>
                            <a:srgbClr val="000000"/>
                          </a:solidFill>
                          <a:effectLst/>
                          <a:latin typeface="Times New Roman" panose="02020603050405020304" pitchFamily="18" charset="0"/>
                        </a:rPr>
                        <a:t>142,99</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fontAlgn="b"/>
                      <a:r>
                        <a:rPr lang="tr-TR" sz="800" b="1" i="0" u="none" strike="noStrike">
                          <a:solidFill>
                            <a:srgbClr val="000000"/>
                          </a:solidFill>
                          <a:effectLst/>
                          <a:latin typeface="Times New Roman" panose="02020603050405020304" pitchFamily="18" charset="0"/>
                        </a:rPr>
                        <a:t>1241,51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10003"/>
                  </a:ext>
                </a:extLst>
              </a:tr>
              <a:tr h="228404">
                <a:tc>
                  <a:txBody>
                    <a:bodyPr/>
                    <a:lstStyle/>
                    <a:p>
                      <a:pPr algn="ctr" fontAlgn="ctr"/>
                      <a:r>
                        <a:rPr lang="tr-TR" sz="800" b="1" i="0" u="none" strike="noStrike">
                          <a:solidFill>
                            <a:srgbClr val="000000"/>
                          </a:solidFill>
                          <a:effectLst/>
                          <a:latin typeface="Times New Roman" panose="02020603050405020304" pitchFamily="18" charset="0"/>
                        </a:rPr>
                        <a:t>56 AZ 337</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800" b="0" i="0" u="none" strike="noStrike">
                          <a:solidFill>
                            <a:srgbClr val="000000"/>
                          </a:solidFill>
                          <a:effectLst/>
                          <a:latin typeface="Times New Roman" panose="02020603050405020304" pitchFamily="18" charset="0"/>
                        </a:rPr>
                        <a:t>111,18</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800" b="0" i="0" u="none" strike="noStrike">
                          <a:solidFill>
                            <a:srgbClr val="000000"/>
                          </a:solidFill>
                          <a:effectLst/>
                          <a:latin typeface="Times New Roman" panose="02020603050405020304" pitchFamily="18" charset="0"/>
                        </a:rPr>
                        <a:t>109,49</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800" b="0" i="0" u="none" strike="noStrike">
                          <a:solidFill>
                            <a:srgbClr val="000000"/>
                          </a:solidFill>
                          <a:effectLst/>
                          <a:latin typeface="Times New Roman" panose="02020603050405020304" pitchFamily="18" charset="0"/>
                        </a:rPr>
                        <a:t>160,44</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800" b="0" i="0" u="none" strike="noStrike">
                          <a:solidFill>
                            <a:srgbClr val="000000"/>
                          </a:solidFill>
                          <a:effectLst/>
                          <a:latin typeface="Times New Roman" panose="02020603050405020304" pitchFamily="18" charset="0"/>
                        </a:rPr>
                        <a:t>156,11</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800" b="0" i="0" u="none" strike="noStrike">
                          <a:solidFill>
                            <a:srgbClr val="000000"/>
                          </a:solidFill>
                          <a:effectLst/>
                          <a:latin typeface="Times New Roman" panose="02020603050405020304" pitchFamily="18" charset="0"/>
                        </a:rPr>
                        <a:t>90,24</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800" b="0" i="0" u="none" strike="noStrike">
                          <a:solidFill>
                            <a:srgbClr val="000000"/>
                          </a:solidFill>
                          <a:effectLst/>
                          <a:latin typeface="Times New Roman" panose="02020603050405020304" pitchFamily="18" charset="0"/>
                        </a:rPr>
                        <a:t>135,88</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800" b="0" i="0" u="none" strike="noStrike">
                          <a:solidFill>
                            <a:srgbClr val="000000"/>
                          </a:solidFill>
                          <a:effectLst/>
                          <a:latin typeface="Times New Roman" panose="02020603050405020304" pitchFamily="18" charset="0"/>
                        </a:rPr>
                        <a:t>115,9</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800" b="0" i="0" u="none" strike="noStrike">
                          <a:solidFill>
                            <a:srgbClr val="000000"/>
                          </a:solidFill>
                          <a:effectLst/>
                          <a:latin typeface="Times New Roman" panose="02020603050405020304" pitchFamily="18" charset="0"/>
                        </a:rPr>
                        <a:t>106,87</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800" b="0" i="0" u="none" strike="noStrike">
                          <a:solidFill>
                            <a:srgbClr val="000000"/>
                          </a:solidFill>
                          <a:effectLst/>
                          <a:latin typeface="Times New Roman" panose="02020603050405020304" pitchFamily="18" charset="0"/>
                        </a:rPr>
                        <a:t>128,70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800" b="0" i="0" u="none" strike="noStrike">
                          <a:solidFill>
                            <a:srgbClr val="000000"/>
                          </a:solidFill>
                          <a:effectLst/>
                          <a:latin typeface="Times New Roman" panose="02020603050405020304" pitchFamily="18" charset="0"/>
                        </a:rPr>
                        <a:t>103,66</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800" b="0" i="0" u="none" strike="noStrike">
                          <a:solidFill>
                            <a:srgbClr val="000000"/>
                          </a:solidFill>
                          <a:effectLst/>
                          <a:latin typeface="Times New Roman" panose="02020603050405020304" pitchFamily="18" charset="0"/>
                        </a:rPr>
                        <a:t>94,63</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800" b="0" i="0" u="none" strike="noStrike">
                          <a:solidFill>
                            <a:srgbClr val="000000"/>
                          </a:solidFill>
                          <a:effectLst/>
                          <a:latin typeface="Times New Roman" panose="02020603050405020304" pitchFamily="18" charset="0"/>
                        </a:rPr>
                        <a:t>134,81</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fontAlgn="b"/>
                      <a:r>
                        <a:rPr lang="tr-TR" sz="800" b="1" i="0" u="none" strike="noStrike">
                          <a:solidFill>
                            <a:srgbClr val="000000"/>
                          </a:solidFill>
                          <a:effectLst/>
                          <a:latin typeface="Times New Roman" panose="02020603050405020304" pitchFamily="18" charset="0"/>
                        </a:rPr>
                        <a:t>1447,91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10004"/>
                  </a:ext>
                </a:extLst>
              </a:tr>
              <a:tr h="245324">
                <a:tc>
                  <a:txBody>
                    <a:bodyPr/>
                    <a:lstStyle/>
                    <a:p>
                      <a:pPr algn="ctr" fontAlgn="ctr"/>
                      <a:r>
                        <a:rPr lang="tr-TR" sz="800" b="1" i="0" u="none" strike="noStrike">
                          <a:solidFill>
                            <a:srgbClr val="000000"/>
                          </a:solidFill>
                          <a:effectLst/>
                          <a:latin typeface="Times New Roman" panose="02020603050405020304" pitchFamily="18" charset="0"/>
                        </a:rPr>
                        <a:t>56 AZ 258</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800" b="0" i="0" u="none" strike="noStrike">
                          <a:solidFill>
                            <a:srgbClr val="000000"/>
                          </a:solidFill>
                          <a:effectLst/>
                          <a:latin typeface="Times New Roman" panose="02020603050405020304" pitchFamily="18" charset="0"/>
                        </a:rPr>
                        <a:t>94,23</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800" b="0" i="0" u="none" strike="noStrike">
                          <a:solidFill>
                            <a:srgbClr val="000000"/>
                          </a:solidFill>
                          <a:effectLst/>
                          <a:latin typeface="Times New Roman" panose="02020603050405020304" pitchFamily="18" charset="0"/>
                        </a:rPr>
                        <a:t>37,82</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800" b="0" i="0" u="none" strike="noStrike">
                          <a:solidFill>
                            <a:srgbClr val="000000"/>
                          </a:solidFill>
                          <a:effectLst/>
                          <a:latin typeface="Times New Roman" panose="02020603050405020304" pitchFamily="18" charset="0"/>
                        </a:rPr>
                        <a:t>56,96</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800" b="0" i="0" u="none" strike="noStrike">
                          <a:solidFill>
                            <a:srgbClr val="000000"/>
                          </a:solidFill>
                          <a:effectLst/>
                          <a:latin typeface="Times New Roman" panose="02020603050405020304" pitchFamily="18" charset="0"/>
                        </a:rPr>
                        <a:t>27,67</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800" b="0" i="0" u="none" strike="noStrike">
                          <a:solidFill>
                            <a:srgbClr val="000000"/>
                          </a:solidFill>
                          <a:effectLst/>
                          <a:latin typeface="Times New Roman" panose="02020603050405020304" pitchFamily="18" charset="0"/>
                        </a:rPr>
                        <a:t>35,31</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800" b="0" i="0" u="none" strike="noStrike">
                          <a:solidFill>
                            <a:srgbClr val="000000"/>
                          </a:solidFill>
                          <a:effectLst/>
                          <a:latin typeface="Times New Roman" panose="02020603050405020304" pitchFamily="18" charset="0"/>
                        </a:rPr>
                        <a:t>72,83</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800" b="0" i="0" u="none" strike="noStrike">
                          <a:solidFill>
                            <a:srgbClr val="000000"/>
                          </a:solidFill>
                          <a:effectLst/>
                          <a:latin typeface="Times New Roman" panose="02020603050405020304" pitchFamily="18" charset="0"/>
                        </a:rPr>
                        <a:t>138,65</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800" b="0" i="0" u="none" strike="noStrike">
                          <a:solidFill>
                            <a:srgbClr val="000000"/>
                          </a:solidFill>
                          <a:effectLst/>
                          <a:latin typeface="Times New Roman" panose="02020603050405020304" pitchFamily="18" charset="0"/>
                        </a:rPr>
                        <a:t>88,57</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800" b="0" i="0" u="none" strike="noStrike">
                          <a:solidFill>
                            <a:srgbClr val="000000"/>
                          </a:solidFill>
                          <a:effectLst/>
                          <a:latin typeface="Times New Roman" panose="02020603050405020304" pitchFamily="18" charset="0"/>
                        </a:rPr>
                        <a:t>155,50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800" b="0" i="0" u="none" strike="noStrike">
                          <a:solidFill>
                            <a:srgbClr val="000000"/>
                          </a:solidFill>
                          <a:effectLst/>
                          <a:latin typeface="Times New Roman" panose="02020603050405020304" pitchFamily="18" charset="0"/>
                        </a:rPr>
                        <a:t>253,99</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800" b="0" i="0" u="none" strike="noStrike">
                          <a:solidFill>
                            <a:srgbClr val="000000"/>
                          </a:solidFill>
                          <a:effectLst/>
                          <a:latin typeface="Times New Roman" panose="02020603050405020304" pitchFamily="18" charset="0"/>
                        </a:rPr>
                        <a:t>231,20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800" b="0" i="0" u="none" strike="noStrike">
                          <a:solidFill>
                            <a:srgbClr val="000000"/>
                          </a:solidFill>
                          <a:effectLst/>
                          <a:latin typeface="Times New Roman" panose="02020603050405020304" pitchFamily="18" charset="0"/>
                        </a:rPr>
                        <a:t>214,99</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fontAlgn="b"/>
                      <a:r>
                        <a:rPr lang="tr-TR" sz="800" b="1" i="0" u="none" strike="noStrike">
                          <a:solidFill>
                            <a:srgbClr val="000000"/>
                          </a:solidFill>
                          <a:effectLst/>
                          <a:latin typeface="Times New Roman" panose="02020603050405020304" pitchFamily="18" charset="0"/>
                        </a:rPr>
                        <a:t>1407,72</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10005"/>
                  </a:ext>
                </a:extLst>
              </a:tr>
              <a:tr h="219945">
                <a:tc>
                  <a:txBody>
                    <a:bodyPr/>
                    <a:lstStyle/>
                    <a:p>
                      <a:pPr algn="ctr" fontAlgn="ctr"/>
                      <a:r>
                        <a:rPr lang="tr-TR" sz="800" b="1" i="0" u="none" strike="noStrike">
                          <a:solidFill>
                            <a:srgbClr val="000000"/>
                          </a:solidFill>
                          <a:effectLst/>
                          <a:latin typeface="Times New Roman" panose="02020603050405020304" pitchFamily="18" charset="0"/>
                        </a:rPr>
                        <a:t>56 AZ 259</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800" b="0" i="0" u="none" strike="noStrike">
                          <a:solidFill>
                            <a:srgbClr val="000000"/>
                          </a:solidFill>
                          <a:effectLst/>
                          <a:latin typeface="Times New Roman" panose="02020603050405020304" pitchFamily="18" charset="0"/>
                        </a:rPr>
                        <a:t>151,04</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800" b="0" i="0" u="none" strike="noStrike">
                          <a:solidFill>
                            <a:srgbClr val="000000"/>
                          </a:solidFill>
                          <a:effectLst/>
                          <a:latin typeface="Times New Roman" panose="02020603050405020304" pitchFamily="18" charset="0"/>
                        </a:rPr>
                        <a:t>125,37</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800" b="0" i="0" u="none" strike="noStrike">
                          <a:solidFill>
                            <a:srgbClr val="000000"/>
                          </a:solidFill>
                          <a:effectLst/>
                          <a:latin typeface="Times New Roman" panose="02020603050405020304" pitchFamily="18" charset="0"/>
                        </a:rPr>
                        <a:t>165,19</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800" b="0" i="0" u="none" strike="noStrike">
                          <a:solidFill>
                            <a:srgbClr val="000000"/>
                          </a:solidFill>
                          <a:effectLst/>
                          <a:latin typeface="Times New Roman" panose="02020603050405020304" pitchFamily="18" charset="0"/>
                        </a:rPr>
                        <a:t>168,24</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800" b="0" i="0" u="none" strike="noStrike">
                          <a:solidFill>
                            <a:srgbClr val="000000"/>
                          </a:solidFill>
                          <a:effectLst/>
                          <a:latin typeface="Times New Roman" panose="02020603050405020304" pitchFamily="18" charset="0"/>
                        </a:rPr>
                        <a:t>129,90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800" b="0" i="0" u="none" strike="noStrike">
                          <a:solidFill>
                            <a:srgbClr val="000000"/>
                          </a:solidFill>
                          <a:effectLst/>
                          <a:latin typeface="Times New Roman" panose="02020603050405020304" pitchFamily="18" charset="0"/>
                        </a:rPr>
                        <a:t>166,72</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800" b="0" i="0" u="none" strike="noStrike">
                          <a:solidFill>
                            <a:srgbClr val="000000"/>
                          </a:solidFill>
                          <a:effectLst/>
                          <a:latin typeface="Times New Roman" panose="02020603050405020304" pitchFamily="18" charset="0"/>
                        </a:rPr>
                        <a:t>99,4</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800" b="0" i="0" u="none" strike="noStrike">
                          <a:solidFill>
                            <a:srgbClr val="000000"/>
                          </a:solidFill>
                          <a:effectLst/>
                          <a:latin typeface="Times New Roman" panose="02020603050405020304" pitchFamily="18" charset="0"/>
                        </a:rPr>
                        <a:t>129,03</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800" b="0" i="0" u="none" strike="noStrike">
                          <a:solidFill>
                            <a:srgbClr val="000000"/>
                          </a:solidFill>
                          <a:effectLst/>
                          <a:latin typeface="Times New Roman" panose="02020603050405020304" pitchFamily="18" charset="0"/>
                        </a:rPr>
                        <a:t>172,70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800" b="0" i="0" u="none" strike="noStrike">
                          <a:solidFill>
                            <a:srgbClr val="000000"/>
                          </a:solidFill>
                          <a:effectLst/>
                          <a:latin typeface="Times New Roman" panose="02020603050405020304" pitchFamily="18" charset="0"/>
                        </a:rPr>
                        <a:t>135,32</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800" b="0" i="0" u="none" strike="noStrike">
                          <a:solidFill>
                            <a:srgbClr val="000000"/>
                          </a:solidFill>
                          <a:effectLst/>
                          <a:latin typeface="Times New Roman" panose="02020603050405020304" pitchFamily="18" charset="0"/>
                        </a:rPr>
                        <a:t>181,94</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800" b="0" i="0" u="none" strike="noStrike">
                          <a:solidFill>
                            <a:srgbClr val="000000"/>
                          </a:solidFill>
                          <a:effectLst/>
                          <a:latin typeface="Times New Roman" panose="02020603050405020304" pitchFamily="18" charset="0"/>
                        </a:rPr>
                        <a:t>199,83</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fontAlgn="b"/>
                      <a:r>
                        <a:rPr lang="tr-TR" sz="800" b="1" i="0" u="none" strike="noStrike">
                          <a:solidFill>
                            <a:srgbClr val="000000"/>
                          </a:solidFill>
                          <a:effectLst/>
                          <a:latin typeface="Times New Roman" panose="02020603050405020304" pitchFamily="18" charset="0"/>
                        </a:rPr>
                        <a:t>1824,68</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10006"/>
                  </a:ext>
                </a:extLst>
              </a:tr>
              <a:tr h="279160">
                <a:tc>
                  <a:txBody>
                    <a:bodyPr/>
                    <a:lstStyle/>
                    <a:p>
                      <a:pPr algn="ctr" fontAlgn="ctr"/>
                      <a:r>
                        <a:rPr lang="tr-TR" sz="800" b="1" i="0" u="none" strike="noStrike">
                          <a:solidFill>
                            <a:srgbClr val="000000"/>
                          </a:solidFill>
                          <a:effectLst/>
                          <a:latin typeface="Times New Roman" panose="02020603050405020304" pitchFamily="18" charset="0"/>
                        </a:rPr>
                        <a:t>56 AZ 261</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800" b="0" i="0" u="none" strike="noStrike">
                          <a:solidFill>
                            <a:srgbClr val="000000"/>
                          </a:solidFill>
                          <a:effectLst/>
                          <a:latin typeface="Times New Roman" panose="02020603050405020304" pitchFamily="18" charset="0"/>
                        </a:rPr>
                        <a:t>244,58</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800" b="0" i="0" u="none" strike="noStrike">
                          <a:solidFill>
                            <a:srgbClr val="000000"/>
                          </a:solidFill>
                          <a:effectLst/>
                          <a:latin typeface="Times New Roman" panose="02020603050405020304" pitchFamily="18" charset="0"/>
                        </a:rPr>
                        <a:t>230,82</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800" b="0" i="0" u="none" strike="noStrike">
                          <a:solidFill>
                            <a:srgbClr val="000000"/>
                          </a:solidFill>
                          <a:effectLst/>
                          <a:latin typeface="Times New Roman" panose="02020603050405020304" pitchFamily="18" charset="0"/>
                        </a:rPr>
                        <a:t>283,00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800" b="0" i="0" u="none" strike="noStrike">
                          <a:solidFill>
                            <a:srgbClr val="000000"/>
                          </a:solidFill>
                          <a:effectLst/>
                          <a:latin typeface="Times New Roman" panose="02020603050405020304" pitchFamily="18" charset="0"/>
                        </a:rPr>
                        <a:t>270,84</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800" b="0" i="0" u="none" strike="noStrike">
                          <a:solidFill>
                            <a:srgbClr val="000000"/>
                          </a:solidFill>
                          <a:effectLst/>
                          <a:latin typeface="Times New Roman" panose="02020603050405020304" pitchFamily="18" charset="0"/>
                        </a:rPr>
                        <a:t>263,89</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800" b="0" i="0" u="none" strike="noStrike">
                          <a:solidFill>
                            <a:srgbClr val="000000"/>
                          </a:solidFill>
                          <a:effectLst/>
                          <a:latin typeface="Times New Roman" panose="02020603050405020304" pitchFamily="18" charset="0"/>
                        </a:rPr>
                        <a:t>239,61</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800" b="0" i="0" u="none" strike="noStrike">
                          <a:solidFill>
                            <a:srgbClr val="000000"/>
                          </a:solidFill>
                          <a:effectLst/>
                          <a:latin typeface="Times New Roman" panose="02020603050405020304" pitchFamily="18" charset="0"/>
                        </a:rPr>
                        <a:t>307,6</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800" b="0" i="0" u="none" strike="noStrike">
                          <a:solidFill>
                            <a:srgbClr val="000000"/>
                          </a:solidFill>
                          <a:effectLst/>
                          <a:latin typeface="Times New Roman" panose="02020603050405020304" pitchFamily="18" charset="0"/>
                        </a:rPr>
                        <a:t>182,09</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800" b="0" i="0" u="none" strike="noStrike">
                          <a:solidFill>
                            <a:srgbClr val="000000"/>
                          </a:solidFill>
                          <a:effectLst/>
                          <a:latin typeface="Times New Roman" panose="02020603050405020304" pitchFamily="18" charset="0"/>
                        </a:rPr>
                        <a:t>247,26</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800" b="0" i="0" u="none" strike="noStrike">
                          <a:solidFill>
                            <a:srgbClr val="000000"/>
                          </a:solidFill>
                          <a:effectLst/>
                          <a:latin typeface="Times New Roman" panose="02020603050405020304" pitchFamily="18" charset="0"/>
                        </a:rPr>
                        <a:t>219,68</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800" b="0" i="0" u="none" strike="noStrike">
                          <a:solidFill>
                            <a:srgbClr val="000000"/>
                          </a:solidFill>
                          <a:effectLst/>
                          <a:latin typeface="Times New Roman" panose="02020603050405020304" pitchFamily="18" charset="0"/>
                        </a:rPr>
                        <a:t>242,03</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800" b="0" i="0" u="none" strike="noStrike">
                          <a:solidFill>
                            <a:srgbClr val="000000"/>
                          </a:solidFill>
                          <a:effectLst/>
                          <a:latin typeface="Times New Roman" panose="02020603050405020304" pitchFamily="18" charset="0"/>
                        </a:rPr>
                        <a:t>305,33</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fontAlgn="b"/>
                      <a:r>
                        <a:rPr lang="tr-TR" sz="800" b="1" i="0" u="none" strike="noStrike">
                          <a:solidFill>
                            <a:srgbClr val="000000"/>
                          </a:solidFill>
                          <a:effectLst/>
                          <a:latin typeface="Times New Roman" panose="02020603050405020304" pitchFamily="18" charset="0"/>
                        </a:rPr>
                        <a:t>3036,73</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10007"/>
                  </a:ext>
                </a:extLst>
              </a:tr>
              <a:tr h="296081">
                <a:tc>
                  <a:txBody>
                    <a:bodyPr/>
                    <a:lstStyle/>
                    <a:p>
                      <a:pPr algn="ctr" fontAlgn="ctr"/>
                      <a:r>
                        <a:rPr lang="tr-TR" sz="800" b="1" i="0" u="none" strike="noStrike">
                          <a:solidFill>
                            <a:srgbClr val="000000"/>
                          </a:solidFill>
                          <a:effectLst/>
                          <a:latin typeface="Times New Roman" panose="02020603050405020304" pitchFamily="18" charset="0"/>
                        </a:rPr>
                        <a:t>56 AZ 319</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800" b="0" i="0" u="none" strike="noStrike">
                          <a:solidFill>
                            <a:srgbClr val="000000"/>
                          </a:solidFill>
                          <a:effectLst/>
                          <a:latin typeface="Times New Roman" panose="02020603050405020304" pitchFamily="18" charset="0"/>
                        </a:rPr>
                        <a:t>0,00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800" b="0" i="0" u="none" strike="noStrike">
                          <a:solidFill>
                            <a:srgbClr val="000000"/>
                          </a:solidFill>
                          <a:effectLst/>
                          <a:latin typeface="Times New Roman" panose="02020603050405020304" pitchFamily="18" charset="0"/>
                        </a:rPr>
                        <a:t>75,68</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800" b="0" i="0" u="none" strike="noStrike">
                          <a:solidFill>
                            <a:srgbClr val="000000"/>
                          </a:solidFill>
                          <a:effectLst/>
                          <a:latin typeface="Times New Roman" panose="02020603050405020304" pitchFamily="18" charset="0"/>
                        </a:rPr>
                        <a:t>24,01</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800" b="0" i="0" u="none" strike="noStrike">
                          <a:solidFill>
                            <a:srgbClr val="000000"/>
                          </a:solidFill>
                          <a:effectLst/>
                          <a:latin typeface="Times New Roman" panose="02020603050405020304" pitchFamily="18" charset="0"/>
                        </a:rPr>
                        <a:t>204,77</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800" b="0" i="0" u="none" strike="noStrike">
                          <a:solidFill>
                            <a:srgbClr val="000000"/>
                          </a:solidFill>
                          <a:effectLst/>
                          <a:latin typeface="Times New Roman" panose="02020603050405020304" pitchFamily="18" charset="0"/>
                        </a:rPr>
                        <a:t>215,40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800" b="0" i="0" u="none" strike="noStrike">
                          <a:solidFill>
                            <a:srgbClr val="000000"/>
                          </a:solidFill>
                          <a:effectLst/>
                          <a:latin typeface="Times New Roman" panose="02020603050405020304" pitchFamily="18" charset="0"/>
                        </a:rPr>
                        <a:t>473,03</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800" b="0" i="0" u="none" strike="noStrike">
                          <a:solidFill>
                            <a:srgbClr val="000000"/>
                          </a:solidFill>
                          <a:effectLst/>
                          <a:latin typeface="Times New Roman" panose="02020603050405020304" pitchFamily="18" charset="0"/>
                        </a:rPr>
                        <a:t>281,97</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800" b="0" i="0" u="none" strike="noStrike">
                          <a:solidFill>
                            <a:srgbClr val="000000"/>
                          </a:solidFill>
                          <a:effectLst/>
                          <a:latin typeface="Times New Roman" panose="02020603050405020304" pitchFamily="18" charset="0"/>
                        </a:rPr>
                        <a:t>154,20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800" b="0" i="0" u="none" strike="noStrike">
                          <a:solidFill>
                            <a:srgbClr val="000000"/>
                          </a:solidFill>
                          <a:effectLst/>
                          <a:latin typeface="Times New Roman" panose="02020603050405020304" pitchFamily="18" charset="0"/>
                        </a:rPr>
                        <a:t>405,43</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800" b="0" i="0" u="none" strike="noStrike">
                          <a:solidFill>
                            <a:srgbClr val="000000"/>
                          </a:solidFill>
                          <a:effectLst/>
                          <a:latin typeface="Times New Roman" panose="02020603050405020304" pitchFamily="18" charset="0"/>
                        </a:rPr>
                        <a:t>315,86</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800" b="0" i="0" u="none" strike="noStrike">
                          <a:solidFill>
                            <a:srgbClr val="000000"/>
                          </a:solidFill>
                          <a:effectLst/>
                          <a:latin typeface="Times New Roman" panose="02020603050405020304" pitchFamily="18" charset="0"/>
                        </a:rPr>
                        <a:t>432,44</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800" b="0" i="0" u="none" strike="noStrike">
                          <a:solidFill>
                            <a:srgbClr val="000000"/>
                          </a:solidFill>
                          <a:effectLst/>
                          <a:latin typeface="Times New Roman" panose="02020603050405020304" pitchFamily="18" charset="0"/>
                        </a:rPr>
                        <a:t>506,24</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fontAlgn="b"/>
                      <a:r>
                        <a:rPr lang="tr-TR" sz="800" b="1" i="0" u="none" strike="noStrike">
                          <a:solidFill>
                            <a:srgbClr val="000000"/>
                          </a:solidFill>
                          <a:effectLst/>
                          <a:latin typeface="Times New Roman" panose="02020603050405020304" pitchFamily="18" charset="0"/>
                        </a:rPr>
                        <a:t>3089,03</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10008"/>
                  </a:ext>
                </a:extLst>
              </a:tr>
              <a:tr h="143810">
                <a:tc>
                  <a:txBody>
                    <a:bodyPr/>
                    <a:lstStyle/>
                    <a:p>
                      <a:pPr algn="ctr" fontAlgn="ctr"/>
                      <a:r>
                        <a:rPr lang="tr-TR" sz="800" b="1" i="0" u="none" strike="noStrike">
                          <a:solidFill>
                            <a:srgbClr val="000000"/>
                          </a:solidFill>
                          <a:effectLst/>
                          <a:latin typeface="Times New Roman" panose="02020603050405020304" pitchFamily="18" charset="0"/>
                        </a:rPr>
                        <a:t>56 AV 298  </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800" b="0" i="0" u="none" strike="noStrike">
                          <a:solidFill>
                            <a:srgbClr val="000000"/>
                          </a:solidFill>
                          <a:effectLst/>
                          <a:latin typeface="Times New Roman" panose="02020603050405020304" pitchFamily="18" charset="0"/>
                        </a:rPr>
                        <a:t>335,28</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800" b="0" i="0" u="none" strike="noStrike">
                          <a:solidFill>
                            <a:srgbClr val="000000"/>
                          </a:solidFill>
                          <a:effectLst/>
                          <a:latin typeface="Times New Roman" panose="02020603050405020304" pitchFamily="18" charset="0"/>
                        </a:rPr>
                        <a:t>295,78</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800" b="0" i="0" u="none" strike="noStrike">
                          <a:solidFill>
                            <a:srgbClr val="000000"/>
                          </a:solidFill>
                          <a:effectLst/>
                          <a:latin typeface="Times New Roman" panose="02020603050405020304" pitchFamily="18" charset="0"/>
                        </a:rPr>
                        <a:t>354,58</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800" b="0" i="0" u="none" strike="noStrike">
                          <a:solidFill>
                            <a:srgbClr val="000000"/>
                          </a:solidFill>
                          <a:effectLst/>
                          <a:latin typeface="Times New Roman" panose="02020603050405020304" pitchFamily="18" charset="0"/>
                        </a:rPr>
                        <a:t>111,22</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800" b="0" i="0" u="none" strike="noStrike">
                          <a:solidFill>
                            <a:srgbClr val="000000"/>
                          </a:solidFill>
                          <a:effectLst/>
                          <a:latin typeface="Times New Roman" panose="02020603050405020304" pitchFamily="18" charset="0"/>
                        </a:rPr>
                        <a:t>118,61</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800" b="0" i="0" u="none" strike="noStrike">
                          <a:solidFill>
                            <a:srgbClr val="000000"/>
                          </a:solidFill>
                          <a:effectLst/>
                          <a:latin typeface="Times New Roman" panose="02020603050405020304" pitchFamily="18" charset="0"/>
                        </a:rPr>
                        <a:t>193,16</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800" b="0" i="0" u="none" strike="noStrike">
                          <a:solidFill>
                            <a:srgbClr val="000000"/>
                          </a:solidFill>
                          <a:effectLst/>
                          <a:latin typeface="Times New Roman" panose="02020603050405020304" pitchFamily="18" charset="0"/>
                        </a:rPr>
                        <a:t>249,27</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800" b="0" i="0" u="none" strike="noStrike">
                          <a:solidFill>
                            <a:srgbClr val="000000"/>
                          </a:solidFill>
                          <a:effectLst/>
                          <a:latin typeface="Times New Roman" panose="02020603050405020304" pitchFamily="18" charset="0"/>
                        </a:rPr>
                        <a:t>2526,38</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800" b="0" i="0" u="none" strike="noStrike">
                          <a:solidFill>
                            <a:srgbClr val="000000"/>
                          </a:solidFill>
                          <a:effectLst/>
                          <a:latin typeface="Times New Roman" panose="02020603050405020304" pitchFamily="18" charset="0"/>
                        </a:rPr>
                        <a:t>275,87</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800" b="0" i="0" u="none" strike="noStrike">
                          <a:solidFill>
                            <a:srgbClr val="000000"/>
                          </a:solidFill>
                          <a:effectLst/>
                          <a:latin typeface="Times New Roman" panose="02020603050405020304" pitchFamily="18" charset="0"/>
                        </a:rPr>
                        <a:t>356,67</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800" b="0" i="0" u="none" strike="noStrike">
                          <a:solidFill>
                            <a:srgbClr val="000000"/>
                          </a:solidFill>
                          <a:effectLst/>
                          <a:latin typeface="Times New Roman" panose="02020603050405020304" pitchFamily="18" charset="0"/>
                        </a:rPr>
                        <a:t>376,62</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800" b="0" i="0" u="none" strike="noStrike">
                          <a:solidFill>
                            <a:srgbClr val="000000"/>
                          </a:solidFill>
                          <a:effectLst/>
                          <a:latin typeface="Times New Roman" panose="02020603050405020304" pitchFamily="18" charset="0"/>
                        </a:rPr>
                        <a:t>343,75</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fontAlgn="b"/>
                      <a:r>
                        <a:rPr lang="tr-TR" sz="800" b="1" i="0" u="none" strike="noStrike">
                          <a:solidFill>
                            <a:srgbClr val="000000"/>
                          </a:solidFill>
                          <a:effectLst/>
                          <a:latin typeface="Times New Roman" panose="02020603050405020304" pitchFamily="18" charset="0"/>
                        </a:rPr>
                        <a:t>5537,19</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10009"/>
                  </a:ext>
                </a:extLst>
              </a:tr>
              <a:tr h="143810">
                <a:tc>
                  <a:txBody>
                    <a:bodyPr/>
                    <a:lstStyle/>
                    <a:p>
                      <a:pPr algn="ctr" fontAlgn="ctr"/>
                      <a:r>
                        <a:rPr lang="tr-TR" sz="800" b="1" i="0" u="none" strike="noStrike">
                          <a:solidFill>
                            <a:srgbClr val="000000"/>
                          </a:solidFill>
                          <a:effectLst/>
                          <a:latin typeface="Times New Roman" panose="02020603050405020304" pitchFamily="18" charset="0"/>
                        </a:rPr>
                        <a:t>56 AV 690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800" b="0" i="0" u="none" strike="noStrike">
                          <a:solidFill>
                            <a:srgbClr val="000000"/>
                          </a:solidFill>
                          <a:effectLst/>
                          <a:latin typeface="Times New Roman" panose="02020603050405020304" pitchFamily="18" charset="0"/>
                        </a:rPr>
                        <a:t>425,28</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800" b="0" i="0" u="none" strike="noStrike">
                          <a:solidFill>
                            <a:srgbClr val="000000"/>
                          </a:solidFill>
                          <a:effectLst/>
                          <a:latin typeface="Times New Roman" panose="02020603050405020304" pitchFamily="18" charset="0"/>
                        </a:rPr>
                        <a:t>396,20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800" b="0" i="0" u="none" strike="noStrike">
                          <a:solidFill>
                            <a:srgbClr val="000000"/>
                          </a:solidFill>
                          <a:effectLst/>
                          <a:latin typeface="Times New Roman" panose="02020603050405020304" pitchFamily="18" charset="0"/>
                        </a:rPr>
                        <a:t>462,58</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800" b="0" i="0" u="none" strike="noStrike">
                          <a:solidFill>
                            <a:srgbClr val="000000"/>
                          </a:solidFill>
                          <a:effectLst/>
                          <a:latin typeface="Times New Roman" panose="02020603050405020304" pitchFamily="18" charset="0"/>
                        </a:rPr>
                        <a:t>449,76</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800" b="0" i="0" u="none" strike="noStrike">
                          <a:solidFill>
                            <a:srgbClr val="000000"/>
                          </a:solidFill>
                          <a:effectLst/>
                          <a:latin typeface="Times New Roman" panose="02020603050405020304" pitchFamily="18" charset="0"/>
                        </a:rPr>
                        <a:t>397,62</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800" b="0" i="0" u="none" strike="noStrike">
                          <a:solidFill>
                            <a:srgbClr val="000000"/>
                          </a:solidFill>
                          <a:effectLst/>
                          <a:latin typeface="Times New Roman" panose="02020603050405020304" pitchFamily="18" charset="0"/>
                        </a:rPr>
                        <a:t>515,05</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800" b="0" i="0" u="none" strike="noStrike">
                          <a:solidFill>
                            <a:srgbClr val="000000"/>
                          </a:solidFill>
                          <a:effectLst/>
                          <a:latin typeface="Times New Roman" panose="02020603050405020304" pitchFamily="18" charset="0"/>
                        </a:rPr>
                        <a:t>335,74</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800" b="0" i="0" u="none" strike="noStrike">
                          <a:solidFill>
                            <a:srgbClr val="000000"/>
                          </a:solidFill>
                          <a:effectLst/>
                          <a:latin typeface="Times New Roman" panose="02020603050405020304" pitchFamily="18" charset="0"/>
                        </a:rPr>
                        <a:t>451,01</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800" b="0" i="0" u="none" strike="noStrike">
                          <a:solidFill>
                            <a:srgbClr val="000000"/>
                          </a:solidFill>
                          <a:effectLst/>
                          <a:latin typeface="Times New Roman" panose="02020603050405020304" pitchFamily="18" charset="0"/>
                        </a:rPr>
                        <a:t>483,28</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800" b="0" i="0" u="none" strike="noStrike">
                          <a:solidFill>
                            <a:srgbClr val="000000"/>
                          </a:solidFill>
                          <a:effectLst/>
                          <a:latin typeface="Times New Roman" panose="02020603050405020304" pitchFamily="18" charset="0"/>
                        </a:rPr>
                        <a:t>438,33</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800" b="0" i="0" u="none" strike="noStrike">
                          <a:solidFill>
                            <a:srgbClr val="000000"/>
                          </a:solidFill>
                          <a:effectLst/>
                          <a:latin typeface="Times New Roman" panose="02020603050405020304" pitchFamily="18" charset="0"/>
                        </a:rPr>
                        <a:t>518,96</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800" b="0" i="0" u="none" strike="noStrike">
                          <a:solidFill>
                            <a:srgbClr val="000000"/>
                          </a:solidFill>
                          <a:effectLst/>
                          <a:latin typeface="Times New Roman" panose="02020603050405020304" pitchFamily="18" charset="0"/>
                        </a:rPr>
                        <a:t>692,77</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fontAlgn="b"/>
                      <a:r>
                        <a:rPr lang="tr-TR" sz="800" b="1" i="0" u="none" strike="noStrike">
                          <a:solidFill>
                            <a:srgbClr val="000000"/>
                          </a:solidFill>
                          <a:effectLst/>
                          <a:latin typeface="Times New Roman" panose="02020603050405020304" pitchFamily="18" charset="0"/>
                        </a:rPr>
                        <a:t>5566,58</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2862807969"/>
                  </a:ext>
                </a:extLst>
              </a:tr>
              <a:tr h="236863">
                <a:tc>
                  <a:txBody>
                    <a:bodyPr/>
                    <a:lstStyle/>
                    <a:p>
                      <a:pPr algn="ctr" fontAlgn="ctr"/>
                      <a:r>
                        <a:rPr lang="tr-TR" sz="800" b="1" i="0" u="none" strike="noStrike">
                          <a:solidFill>
                            <a:srgbClr val="000000"/>
                          </a:solidFill>
                          <a:effectLst/>
                          <a:latin typeface="Times New Roman" panose="02020603050405020304" pitchFamily="18" charset="0"/>
                        </a:rPr>
                        <a:t>56 AV 297</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800" b="0" i="0" u="none" strike="noStrike">
                          <a:solidFill>
                            <a:srgbClr val="000000"/>
                          </a:solidFill>
                          <a:effectLst/>
                          <a:latin typeface="Times New Roman" panose="02020603050405020304" pitchFamily="18" charset="0"/>
                        </a:rPr>
                        <a:t>73,69</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800" b="0" i="0" u="none" strike="noStrike">
                          <a:solidFill>
                            <a:srgbClr val="000000"/>
                          </a:solidFill>
                          <a:effectLst/>
                          <a:latin typeface="Times New Roman" panose="02020603050405020304" pitchFamily="18" charset="0"/>
                        </a:rPr>
                        <a:t>59,01</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800" b="0" i="0" u="none" strike="noStrike">
                          <a:solidFill>
                            <a:srgbClr val="000000"/>
                          </a:solidFill>
                          <a:effectLst/>
                          <a:latin typeface="Times New Roman" panose="02020603050405020304" pitchFamily="18" charset="0"/>
                        </a:rPr>
                        <a:t>73,07</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800" b="0" i="0" u="none" strike="noStrike">
                          <a:solidFill>
                            <a:srgbClr val="000000"/>
                          </a:solidFill>
                          <a:effectLst/>
                          <a:latin typeface="Times New Roman" panose="02020603050405020304" pitchFamily="18" charset="0"/>
                        </a:rPr>
                        <a:t>75,88</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800" b="0" i="0" u="none" strike="noStrike">
                          <a:solidFill>
                            <a:srgbClr val="000000"/>
                          </a:solidFill>
                          <a:effectLst/>
                          <a:latin typeface="Times New Roman" panose="02020603050405020304" pitchFamily="18" charset="0"/>
                        </a:rPr>
                        <a:t>0,00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800" b="0" i="0" u="none" strike="noStrike">
                          <a:solidFill>
                            <a:srgbClr val="000000"/>
                          </a:solidFill>
                          <a:effectLst/>
                          <a:latin typeface="Times New Roman" panose="02020603050405020304" pitchFamily="18" charset="0"/>
                        </a:rPr>
                        <a:t>69,74</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800" b="0" i="0" u="none" strike="noStrike">
                          <a:solidFill>
                            <a:srgbClr val="000000"/>
                          </a:solidFill>
                          <a:effectLst/>
                          <a:latin typeface="Times New Roman" panose="02020603050405020304" pitchFamily="18" charset="0"/>
                        </a:rPr>
                        <a:t>116,25</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800" b="0" i="0" u="none" strike="noStrike">
                          <a:solidFill>
                            <a:srgbClr val="000000"/>
                          </a:solidFill>
                          <a:effectLst/>
                          <a:latin typeface="Times New Roman" panose="02020603050405020304" pitchFamily="18" charset="0"/>
                        </a:rPr>
                        <a:t>71,97</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800" b="0" i="0" u="none" strike="noStrike">
                          <a:solidFill>
                            <a:srgbClr val="000000"/>
                          </a:solidFill>
                          <a:effectLst/>
                          <a:latin typeface="Times New Roman" panose="02020603050405020304" pitchFamily="18" charset="0"/>
                        </a:rPr>
                        <a:t>143,44</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800" b="0" i="0" u="none" strike="noStrike">
                          <a:solidFill>
                            <a:srgbClr val="000000"/>
                          </a:solidFill>
                          <a:effectLst/>
                          <a:latin typeface="Times New Roman" panose="02020603050405020304" pitchFamily="18" charset="0"/>
                        </a:rPr>
                        <a:t>74,04</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800" b="0" i="0" u="none" strike="noStrike">
                          <a:solidFill>
                            <a:srgbClr val="000000"/>
                          </a:solidFill>
                          <a:effectLst/>
                          <a:latin typeface="Times New Roman" panose="02020603050405020304" pitchFamily="18" charset="0"/>
                        </a:rPr>
                        <a:t>67,10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800" b="0" i="0" u="none" strike="noStrike">
                          <a:solidFill>
                            <a:srgbClr val="000000"/>
                          </a:solidFill>
                          <a:effectLst/>
                          <a:latin typeface="Times New Roman" panose="02020603050405020304" pitchFamily="18" charset="0"/>
                        </a:rPr>
                        <a:t>119,28</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fontAlgn="b"/>
                      <a:r>
                        <a:rPr lang="tr-TR" sz="800" b="1" i="0" u="none" strike="noStrike">
                          <a:solidFill>
                            <a:srgbClr val="000000"/>
                          </a:solidFill>
                          <a:effectLst/>
                          <a:latin typeface="Times New Roman" panose="02020603050405020304" pitchFamily="18" charset="0"/>
                        </a:rPr>
                        <a:t>943,47</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10010"/>
                  </a:ext>
                </a:extLst>
              </a:tr>
              <a:tr h="270702">
                <a:tc>
                  <a:txBody>
                    <a:bodyPr/>
                    <a:lstStyle/>
                    <a:p>
                      <a:pPr algn="ctr" fontAlgn="ctr"/>
                      <a:r>
                        <a:rPr lang="tr-TR" sz="800" b="1" i="0" u="none" strike="noStrike">
                          <a:solidFill>
                            <a:srgbClr val="000000"/>
                          </a:solidFill>
                          <a:effectLst/>
                          <a:latin typeface="Times New Roman" panose="02020603050405020304" pitchFamily="18" charset="0"/>
                        </a:rPr>
                        <a:t>56 AV 299</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800" b="0" i="0" u="none" strike="noStrike">
                          <a:solidFill>
                            <a:srgbClr val="000000"/>
                          </a:solidFill>
                          <a:effectLst/>
                          <a:latin typeface="Times New Roman" panose="02020603050405020304" pitchFamily="18" charset="0"/>
                        </a:rPr>
                        <a:t>54,45</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800" b="0" i="0" u="none" strike="noStrike">
                          <a:solidFill>
                            <a:srgbClr val="000000"/>
                          </a:solidFill>
                          <a:effectLst/>
                          <a:latin typeface="Times New Roman" panose="02020603050405020304" pitchFamily="18" charset="0"/>
                        </a:rPr>
                        <a:t>54,68</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800" b="0" i="0" u="none" strike="noStrike">
                          <a:solidFill>
                            <a:srgbClr val="000000"/>
                          </a:solidFill>
                          <a:effectLst/>
                          <a:latin typeface="Times New Roman" panose="02020603050405020304" pitchFamily="18" charset="0"/>
                        </a:rPr>
                        <a:t>89,00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800" b="0" i="0" u="none" strike="noStrike">
                          <a:solidFill>
                            <a:srgbClr val="000000"/>
                          </a:solidFill>
                          <a:effectLst/>
                          <a:latin typeface="Times New Roman" panose="02020603050405020304" pitchFamily="18" charset="0"/>
                        </a:rPr>
                        <a:t>152,59</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800" b="0" i="0" u="none" strike="noStrike">
                          <a:solidFill>
                            <a:srgbClr val="000000"/>
                          </a:solidFill>
                          <a:effectLst/>
                          <a:latin typeface="Times New Roman" panose="02020603050405020304" pitchFamily="18" charset="0"/>
                        </a:rPr>
                        <a:t>185,97</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800" b="0" i="0" u="none" strike="noStrike">
                          <a:solidFill>
                            <a:srgbClr val="000000"/>
                          </a:solidFill>
                          <a:effectLst/>
                          <a:latin typeface="Times New Roman" panose="02020603050405020304" pitchFamily="18" charset="0"/>
                        </a:rPr>
                        <a:t>270,15</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800" b="0" i="0" u="none" strike="noStrike">
                          <a:solidFill>
                            <a:srgbClr val="000000"/>
                          </a:solidFill>
                          <a:effectLst/>
                          <a:latin typeface="Times New Roman" panose="02020603050405020304" pitchFamily="18" charset="0"/>
                        </a:rPr>
                        <a:t>220,61</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800" b="0" i="0" u="none" strike="noStrike">
                          <a:solidFill>
                            <a:srgbClr val="000000"/>
                          </a:solidFill>
                          <a:effectLst/>
                          <a:latin typeface="Times New Roman" panose="02020603050405020304" pitchFamily="18" charset="0"/>
                        </a:rPr>
                        <a:t>310,73</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800" b="0" i="0" u="none" strike="noStrike">
                          <a:solidFill>
                            <a:srgbClr val="000000"/>
                          </a:solidFill>
                          <a:effectLst/>
                          <a:latin typeface="Times New Roman" panose="02020603050405020304" pitchFamily="18" charset="0"/>
                        </a:rPr>
                        <a:t>234,18</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800" b="0" i="0" u="none" strike="noStrike">
                          <a:solidFill>
                            <a:srgbClr val="000000"/>
                          </a:solidFill>
                          <a:effectLst/>
                          <a:latin typeface="Times New Roman" panose="02020603050405020304" pitchFamily="18" charset="0"/>
                        </a:rPr>
                        <a:t>213,54</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800" b="0" i="0" u="none" strike="noStrike">
                          <a:solidFill>
                            <a:srgbClr val="000000"/>
                          </a:solidFill>
                          <a:effectLst/>
                          <a:latin typeface="Times New Roman" panose="02020603050405020304" pitchFamily="18" charset="0"/>
                        </a:rPr>
                        <a:t>85,72</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800" b="0" i="0" u="none" strike="noStrike">
                          <a:solidFill>
                            <a:srgbClr val="000000"/>
                          </a:solidFill>
                          <a:effectLst/>
                          <a:latin typeface="Times New Roman" panose="02020603050405020304" pitchFamily="18" charset="0"/>
                        </a:rPr>
                        <a:t>383,83</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fontAlgn="b"/>
                      <a:r>
                        <a:rPr lang="tr-TR" sz="800" b="1" i="0" u="none" strike="noStrike">
                          <a:solidFill>
                            <a:srgbClr val="000000"/>
                          </a:solidFill>
                          <a:effectLst/>
                          <a:latin typeface="Times New Roman" panose="02020603050405020304" pitchFamily="18" charset="0"/>
                        </a:rPr>
                        <a:t>2255,45</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10011"/>
                  </a:ext>
                </a:extLst>
              </a:tr>
              <a:tr h="270702">
                <a:tc>
                  <a:txBody>
                    <a:bodyPr/>
                    <a:lstStyle/>
                    <a:p>
                      <a:pPr algn="ctr" fontAlgn="ctr"/>
                      <a:r>
                        <a:rPr lang="tr-TR" sz="800" b="1" i="0" u="none" strike="noStrike">
                          <a:solidFill>
                            <a:srgbClr val="000000"/>
                          </a:solidFill>
                          <a:effectLst/>
                          <a:latin typeface="Times New Roman" panose="02020603050405020304" pitchFamily="18" charset="0"/>
                        </a:rPr>
                        <a:t>56 AE 595</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800" b="0" i="0" u="none" strike="noStrike">
                          <a:solidFill>
                            <a:srgbClr val="000000"/>
                          </a:solidFill>
                          <a:effectLst/>
                          <a:latin typeface="Times New Roman" panose="02020603050405020304" pitchFamily="18" charset="0"/>
                        </a:rPr>
                        <a:t>182,28</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800" b="0" i="0" u="none" strike="noStrike">
                          <a:solidFill>
                            <a:srgbClr val="000000"/>
                          </a:solidFill>
                          <a:effectLst/>
                          <a:latin typeface="Times New Roman" panose="02020603050405020304" pitchFamily="18" charset="0"/>
                        </a:rPr>
                        <a:t>189,69</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800" b="0" i="0" u="none" strike="noStrike">
                          <a:solidFill>
                            <a:srgbClr val="000000"/>
                          </a:solidFill>
                          <a:effectLst/>
                          <a:latin typeface="Times New Roman" panose="02020603050405020304" pitchFamily="18" charset="0"/>
                        </a:rPr>
                        <a:t>194,73</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800" b="0" i="0" u="none" strike="noStrike">
                          <a:solidFill>
                            <a:srgbClr val="000000"/>
                          </a:solidFill>
                          <a:effectLst/>
                          <a:latin typeface="Times New Roman" panose="02020603050405020304" pitchFamily="18" charset="0"/>
                        </a:rPr>
                        <a:t>189,14</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800" b="0" i="0" u="none" strike="noStrike">
                          <a:solidFill>
                            <a:srgbClr val="000000"/>
                          </a:solidFill>
                          <a:effectLst/>
                          <a:latin typeface="Times New Roman" panose="02020603050405020304" pitchFamily="18" charset="0"/>
                        </a:rPr>
                        <a:t>0,00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800" b="0" i="0" u="none" strike="noStrike">
                          <a:solidFill>
                            <a:srgbClr val="000000"/>
                          </a:solidFill>
                          <a:effectLst/>
                          <a:latin typeface="Times New Roman" panose="02020603050405020304" pitchFamily="18" charset="0"/>
                        </a:rPr>
                        <a:t>57,61</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800" b="0" i="0" u="none" strike="noStrike">
                          <a:solidFill>
                            <a:srgbClr val="000000"/>
                          </a:solidFill>
                          <a:effectLst/>
                          <a:latin typeface="Times New Roman" panose="02020603050405020304" pitchFamily="18" charset="0"/>
                        </a:rPr>
                        <a:t>177,18</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800" b="0" i="0" u="none" strike="noStrike">
                          <a:solidFill>
                            <a:srgbClr val="000000"/>
                          </a:solidFill>
                          <a:effectLst/>
                          <a:latin typeface="Times New Roman" panose="02020603050405020304" pitchFamily="18" charset="0"/>
                        </a:rPr>
                        <a:t>133,93</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800" b="0" i="0" u="none" strike="noStrike">
                          <a:solidFill>
                            <a:srgbClr val="000000"/>
                          </a:solidFill>
                          <a:effectLst/>
                          <a:latin typeface="Times New Roman" panose="02020603050405020304" pitchFamily="18" charset="0"/>
                        </a:rPr>
                        <a:t>306,05</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800" b="0" i="0" u="none" strike="noStrike">
                          <a:solidFill>
                            <a:srgbClr val="000000"/>
                          </a:solidFill>
                          <a:effectLst/>
                          <a:latin typeface="Times New Roman" panose="02020603050405020304" pitchFamily="18" charset="0"/>
                        </a:rPr>
                        <a:t>116,26</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800" b="0" i="0" u="none" strike="noStrike">
                          <a:solidFill>
                            <a:srgbClr val="000000"/>
                          </a:solidFill>
                          <a:effectLst/>
                          <a:latin typeface="Times New Roman" panose="02020603050405020304" pitchFamily="18" charset="0"/>
                        </a:rPr>
                        <a:t>366,69</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800" b="0" i="0" u="none" strike="noStrike">
                          <a:solidFill>
                            <a:srgbClr val="000000"/>
                          </a:solidFill>
                          <a:effectLst/>
                          <a:latin typeface="Times New Roman" panose="02020603050405020304" pitchFamily="18" charset="0"/>
                        </a:rPr>
                        <a:t>316,04</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fontAlgn="b"/>
                      <a:r>
                        <a:rPr lang="tr-TR" sz="800" b="1" i="0" u="none" strike="noStrike">
                          <a:solidFill>
                            <a:srgbClr val="000000"/>
                          </a:solidFill>
                          <a:effectLst/>
                          <a:latin typeface="Times New Roman" panose="02020603050405020304" pitchFamily="18" charset="0"/>
                        </a:rPr>
                        <a:t>2229,60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10012"/>
                  </a:ext>
                </a:extLst>
              </a:tr>
              <a:tr h="279160">
                <a:tc>
                  <a:txBody>
                    <a:bodyPr/>
                    <a:lstStyle/>
                    <a:p>
                      <a:pPr algn="ctr" fontAlgn="ctr"/>
                      <a:r>
                        <a:rPr lang="tr-TR" sz="800" b="1" i="0" u="none" strike="noStrike">
                          <a:solidFill>
                            <a:srgbClr val="000000"/>
                          </a:solidFill>
                          <a:effectLst/>
                          <a:latin typeface="Times New Roman" panose="02020603050405020304" pitchFamily="18" charset="0"/>
                        </a:rPr>
                        <a:t>56 AT 598</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800" b="0" i="0" u="none" strike="noStrike">
                          <a:solidFill>
                            <a:srgbClr val="000000"/>
                          </a:solidFill>
                          <a:effectLst/>
                          <a:latin typeface="Times New Roman" panose="02020603050405020304" pitchFamily="18" charset="0"/>
                        </a:rPr>
                        <a:t>278,64</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800" b="0" i="0" u="none" strike="noStrike">
                          <a:solidFill>
                            <a:srgbClr val="000000"/>
                          </a:solidFill>
                          <a:effectLst/>
                          <a:latin typeface="Times New Roman" panose="02020603050405020304" pitchFamily="18" charset="0"/>
                        </a:rPr>
                        <a:t>98,30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800" b="0" i="0" u="none" strike="noStrike">
                          <a:solidFill>
                            <a:srgbClr val="000000"/>
                          </a:solidFill>
                          <a:effectLst/>
                          <a:latin typeface="Times New Roman" panose="02020603050405020304" pitchFamily="18" charset="0"/>
                        </a:rPr>
                        <a:t>442,66</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800" b="0" i="0" u="none" strike="noStrike">
                          <a:solidFill>
                            <a:srgbClr val="000000"/>
                          </a:solidFill>
                          <a:effectLst/>
                          <a:latin typeface="Times New Roman" panose="02020603050405020304" pitchFamily="18" charset="0"/>
                        </a:rPr>
                        <a:t>294,57</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800" b="0" i="0" u="none" strike="noStrike">
                          <a:solidFill>
                            <a:srgbClr val="000000"/>
                          </a:solidFill>
                          <a:effectLst/>
                          <a:latin typeface="Times New Roman" panose="02020603050405020304" pitchFamily="18" charset="0"/>
                        </a:rPr>
                        <a:t>140,93</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800" b="0" i="0" u="none" strike="noStrike">
                          <a:solidFill>
                            <a:srgbClr val="000000"/>
                          </a:solidFill>
                          <a:effectLst/>
                          <a:latin typeface="Times New Roman" panose="02020603050405020304" pitchFamily="18" charset="0"/>
                        </a:rPr>
                        <a:t>462,26</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800" b="0" i="0" u="none" strike="noStrike">
                          <a:solidFill>
                            <a:srgbClr val="000000"/>
                          </a:solidFill>
                          <a:effectLst/>
                          <a:latin typeface="Times New Roman" panose="02020603050405020304" pitchFamily="18" charset="0"/>
                        </a:rPr>
                        <a:t>173,07</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800" b="0" i="0" u="none" strike="noStrike">
                          <a:solidFill>
                            <a:srgbClr val="000000"/>
                          </a:solidFill>
                          <a:effectLst/>
                          <a:latin typeface="Times New Roman" panose="02020603050405020304" pitchFamily="18" charset="0"/>
                        </a:rPr>
                        <a:t>505,82</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800" b="0" i="0" u="none" strike="noStrike">
                          <a:solidFill>
                            <a:srgbClr val="000000"/>
                          </a:solidFill>
                          <a:effectLst/>
                          <a:latin typeface="Times New Roman" panose="02020603050405020304" pitchFamily="18" charset="0"/>
                        </a:rPr>
                        <a:t>123,53</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800" b="0" i="0" u="none" strike="noStrike">
                          <a:solidFill>
                            <a:srgbClr val="000000"/>
                          </a:solidFill>
                          <a:effectLst/>
                          <a:latin typeface="Times New Roman" panose="02020603050405020304" pitchFamily="18" charset="0"/>
                        </a:rPr>
                        <a:t>386,92</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800" b="0" i="0" u="none" strike="noStrike">
                          <a:solidFill>
                            <a:srgbClr val="000000"/>
                          </a:solidFill>
                          <a:effectLst/>
                          <a:latin typeface="Times New Roman" panose="02020603050405020304" pitchFamily="18" charset="0"/>
                        </a:rPr>
                        <a:t>191,82</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800" b="0" i="0" u="none" strike="noStrike">
                          <a:solidFill>
                            <a:srgbClr val="000000"/>
                          </a:solidFill>
                          <a:effectLst/>
                          <a:latin typeface="Times New Roman" panose="02020603050405020304" pitchFamily="18" charset="0"/>
                        </a:rPr>
                        <a:t>533,96</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fontAlgn="b"/>
                      <a:r>
                        <a:rPr lang="tr-TR" sz="800" b="1" i="0" u="none" strike="noStrike">
                          <a:solidFill>
                            <a:srgbClr val="000000"/>
                          </a:solidFill>
                          <a:effectLst/>
                          <a:latin typeface="Times New Roman" panose="02020603050405020304" pitchFamily="18" charset="0"/>
                        </a:rPr>
                        <a:t>3632,48</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10013"/>
                  </a:ext>
                </a:extLst>
              </a:tr>
              <a:tr h="236863">
                <a:tc>
                  <a:txBody>
                    <a:bodyPr/>
                    <a:lstStyle/>
                    <a:p>
                      <a:pPr algn="ctr" fontAlgn="ctr"/>
                      <a:r>
                        <a:rPr lang="tr-TR" sz="800" b="1" i="0" u="none" strike="noStrike">
                          <a:solidFill>
                            <a:srgbClr val="000000"/>
                          </a:solidFill>
                          <a:effectLst/>
                          <a:latin typeface="Times New Roman" panose="02020603050405020304" pitchFamily="18" charset="0"/>
                        </a:rPr>
                        <a:t>56 AT 435</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800" b="0" i="0" u="none" strike="noStrike">
                          <a:solidFill>
                            <a:srgbClr val="000000"/>
                          </a:solidFill>
                          <a:effectLst/>
                          <a:latin typeface="Times New Roman" panose="02020603050405020304" pitchFamily="18" charset="0"/>
                        </a:rPr>
                        <a:t>325,33</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800" b="0" i="0" u="none" strike="noStrike">
                          <a:solidFill>
                            <a:srgbClr val="000000"/>
                          </a:solidFill>
                          <a:effectLst/>
                          <a:latin typeface="Times New Roman" panose="02020603050405020304" pitchFamily="18" charset="0"/>
                        </a:rPr>
                        <a:t>291,23</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800" b="0" i="0" u="none" strike="noStrike">
                          <a:solidFill>
                            <a:srgbClr val="000000"/>
                          </a:solidFill>
                          <a:effectLst/>
                          <a:latin typeface="Times New Roman" panose="02020603050405020304" pitchFamily="18" charset="0"/>
                        </a:rPr>
                        <a:t>295,77</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800" b="0" i="0" u="none" strike="noStrike">
                          <a:solidFill>
                            <a:srgbClr val="000000"/>
                          </a:solidFill>
                          <a:effectLst/>
                          <a:latin typeface="Times New Roman" panose="02020603050405020304" pitchFamily="18" charset="0"/>
                        </a:rPr>
                        <a:t>167,00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800" b="0" i="0" u="none" strike="noStrike">
                          <a:solidFill>
                            <a:srgbClr val="000000"/>
                          </a:solidFill>
                          <a:effectLst/>
                          <a:latin typeface="Times New Roman" panose="02020603050405020304" pitchFamily="18" charset="0"/>
                        </a:rPr>
                        <a:t>0,00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800" b="0" i="0" u="none" strike="noStrike">
                          <a:solidFill>
                            <a:srgbClr val="000000"/>
                          </a:solidFill>
                          <a:effectLst/>
                          <a:latin typeface="Times New Roman" panose="02020603050405020304" pitchFamily="18" charset="0"/>
                        </a:rPr>
                        <a:t>0,00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800" b="0" i="0" u="none" strike="noStrike">
                          <a:solidFill>
                            <a:srgbClr val="000000"/>
                          </a:solidFill>
                          <a:effectLst/>
                          <a:latin typeface="Times New Roman" panose="02020603050405020304" pitchFamily="18" charset="0"/>
                        </a:rPr>
                        <a:t>158,71</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800" b="0" i="0" u="none" strike="noStrike">
                          <a:solidFill>
                            <a:srgbClr val="000000"/>
                          </a:solidFill>
                          <a:effectLst/>
                          <a:latin typeface="Times New Roman" panose="02020603050405020304" pitchFamily="18" charset="0"/>
                        </a:rPr>
                        <a:t>310,98</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800" b="0" i="0" u="none" strike="noStrike">
                          <a:solidFill>
                            <a:srgbClr val="000000"/>
                          </a:solidFill>
                          <a:effectLst/>
                          <a:latin typeface="Times New Roman" panose="02020603050405020304" pitchFamily="18" charset="0"/>
                        </a:rPr>
                        <a:t>179,65</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800" b="0" i="0" u="none" strike="noStrike">
                          <a:solidFill>
                            <a:srgbClr val="000000"/>
                          </a:solidFill>
                          <a:effectLst/>
                          <a:latin typeface="Times New Roman" panose="02020603050405020304" pitchFamily="18" charset="0"/>
                        </a:rPr>
                        <a:t>304,14</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800" b="0" i="0" u="none" strike="noStrike">
                          <a:solidFill>
                            <a:srgbClr val="000000"/>
                          </a:solidFill>
                          <a:effectLst/>
                          <a:latin typeface="Times New Roman" panose="02020603050405020304" pitchFamily="18" charset="0"/>
                        </a:rPr>
                        <a:t>319,04</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800" b="0" i="0" u="none" strike="noStrike">
                          <a:solidFill>
                            <a:srgbClr val="000000"/>
                          </a:solidFill>
                          <a:effectLst/>
                          <a:latin typeface="Times New Roman" panose="02020603050405020304" pitchFamily="18" charset="0"/>
                        </a:rPr>
                        <a:t>454,84</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fontAlgn="b"/>
                      <a:r>
                        <a:rPr lang="tr-TR" sz="800" b="1" i="0" u="none" strike="noStrike">
                          <a:solidFill>
                            <a:srgbClr val="000000"/>
                          </a:solidFill>
                          <a:effectLst/>
                          <a:latin typeface="Times New Roman" panose="02020603050405020304" pitchFamily="18" charset="0"/>
                        </a:rPr>
                        <a:t>2806,69</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10014"/>
                  </a:ext>
                </a:extLst>
              </a:tr>
              <a:tr h="270702">
                <a:tc>
                  <a:txBody>
                    <a:bodyPr/>
                    <a:lstStyle/>
                    <a:p>
                      <a:pPr algn="ctr" fontAlgn="ctr"/>
                      <a:r>
                        <a:rPr lang="tr-TR" sz="800" b="1" i="0" u="none" strike="noStrike">
                          <a:solidFill>
                            <a:srgbClr val="000000"/>
                          </a:solidFill>
                          <a:effectLst/>
                          <a:latin typeface="Times New Roman" panose="02020603050405020304" pitchFamily="18" charset="0"/>
                        </a:rPr>
                        <a:t>56 AAB 026</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800" b="0" i="0" u="none" strike="noStrike">
                          <a:solidFill>
                            <a:srgbClr val="000000"/>
                          </a:solidFill>
                          <a:effectLst/>
                          <a:latin typeface="Times New Roman" panose="02020603050405020304" pitchFamily="18" charset="0"/>
                        </a:rPr>
                        <a:t>266,88</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800" b="0" i="0" u="none" strike="noStrike">
                          <a:solidFill>
                            <a:srgbClr val="000000"/>
                          </a:solidFill>
                          <a:effectLst/>
                          <a:latin typeface="Times New Roman" panose="02020603050405020304" pitchFamily="18" charset="0"/>
                        </a:rPr>
                        <a:t>0,00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800" b="0" i="0" u="none" strike="noStrike">
                          <a:solidFill>
                            <a:srgbClr val="000000"/>
                          </a:solidFill>
                          <a:effectLst/>
                          <a:latin typeface="Times New Roman" panose="02020603050405020304" pitchFamily="18" charset="0"/>
                        </a:rPr>
                        <a:t>120,18</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800" b="0" i="0" u="none" strike="noStrike">
                          <a:solidFill>
                            <a:srgbClr val="000000"/>
                          </a:solidFill>
                          <a:effectLst/>
                          <a:latin typeface="Times New Roman" panose="02020603050405020304" pitchFamily="18" charset="0"/>
                        </a:rPr>
                        <a:t>0,00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800" b="0" i="0" u="none" strike="noStrike">
                          <a:solidFill>
                            <a:srgbClr val="000000"/>
                          </a:solidFill>
                          <a:effectLst/>
                          <a:latin typeface="Times New Roman" panose="02020603050405020304" pitchFamily="18" charset="0"/>
                        </a:rPr>
                        <a:t>265,39</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800" b="0" i="0" u="none" strike="noStrike">
                          <a:solidFill>
                            <a:srgbClr val="000000"/>
                          </a:solidFill>
                          <a:effectLst/>
                          <a:latin typeface="Times New Roman" panose="02020603050405020304" pitchFamily="18" charset="0"/>
                        </a:rPr>
                        <a:t>264,34</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800" b="0" i="0" u="none" strike="noStrike">
                          <a:solidFill>
                            <a:srgbClr val="000000"/>
                          </a:solidFill>
                          <a:effectLst/>
                          <a:latin typeface="Times New Roman" panose="02020603050405020304" pitchFamily="18" charset="0"/>
                        </a:rPr>
                        <a:t>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800" b="0" i="0" u="none" strike="noStrike">
                          <a:solidFill>
                            <a:srgbClr val="000000"/>
                          </a:solidFill>
                          <a:effectLst/>
                          <a:latin typeface="Times New Roman" panose="02020603050405020304" pitchFamily="18" charset="0"/>
                        </a:rPr>
                        <a:t>0,00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800" b="0" i="0" u="none" strike="noStrike">
                          <a:solidFill>
                            <a:srgbClr val="000000"/>
                          </a:solidFill>
                          <a:effectLst/>
                          <a:latin typeface="Times New Roman" panose="02020603050405020304" pitchFamily="18" charset="0"/>
                        </a:rPr>
                        <a:t>155,27</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800" b="0" i="0" u="none" strike="noStrike">
                          <a:solidFill>
                            <a:srgbClr val="000000"/>
                          </a:solidFill>
                          <a:effectLst/>
                          <a:latin typeface="Times New Roman" panose="02020603050405020304" pitchFamily="18" charset="0"/>
                        </a:rPr>
                        <a:t>190,70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800" b="0" i="0" u="none" strike="noStrike">
                          <a:solidFill>
                            <a:srgbClr val="000000"/>
                          </a:solidFill>
                          <a:effectLst/>
                          <a:latin typeface="Times New Roman" panose="02020603050405020304" pitchFamily="18" charset="0"/>
                        </a:rPr>
                        <a:t>284,98</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800" b="0" i="0" u="none" strike="noStrike">
                          <a:solidFill>
                            <a:srgbClr val="000000"/>
                          </a:solidFill>
                          <a:effectLst/>
                          <a:latin typeface="Times New Roman" panose="02020603050405020304" pitchFamily="18" charset="0"/>
                        </a:rPr>
                        <a:t>162,94</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fontAlgn="b"/>
                      <a:r>
                        <a:rPr lang="tr-TR" sz="800" b="1" i="0" u="none" strike="noStrike">
                          <a:solidFill>
                            <a:srgbClr val="000000"/>
                          </a:solidFill>
                          <a:effectLst/>
                          <a:latin typeface="Times New Roman" panose="02020603050405020304" pitchFamily="18" charset="0"/>
                        </a:rPr>
                        <a:t>1710,68</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10015"/>
                  </a:ext>
                </a:extLst>
              </a:tr>
              <a:tr h="177648">
                <a:tc>
                  <a:txBody>
                    <a:bodyPr/>
                    <a:lstStyle/>
                    <a:p>
                      <a:pPr algn="ctr" fontAlgn="ctr"/>
                      <a:r>
                        <a:rPr lang="tr-TR" sz="800" b="1" i="0" u="none" strike="noStrike">
                          <a:solidFill>
                            <a:srgbClr val="000000"/>
                          </a:solidFill>
                          <a:effectLst/>
                          <a:latin typeface="Times New Roman" panose="02020603050405020304" pitchFamily="18" charset="0"/>
                        </a:rPr>
                        <a:t>56 AV 976</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800" b="0" i="0" u="none" strike="noStrike">
                          <a:solidFill>
                            <a:srgbClr val="000000"/>
                          </a:solidFill>
                          <a:effectLst/>
                          <a:latin typeface="Times New Roman" panose="02020603050405020304" pitchFamily="18" charset="0"/>
                        </a:rPr>
                        <a:t>210,20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800" b="0" i="0" u="none" strike="noStrike">
                          <a:solidFill>
                            <a:srgbClr val="000000"/>
                          </a:solidFill>
                          <a:effectLst/>
                          <a:latin typeface="Times New Roman" panose="02020603050405020304" pitchFamily="18" charset="0"/>
                        </a:rPr>
                        <a:t>161,36</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800" b="0" i="0" u="none" strike="noStrike">
                          <a:solidFill>
                            <a:srgbClr val="000000"/>
                          </a:solidFill>
                          <a:effectLst/>
                          <a:latin typeface="Times New Roman" panose="02020603050405020304" pitchFamily="18" charset="0"/>
                        </a:rPr>
                        <a:t>554,89</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800" b="0" i="0" u="none" strike="noStrike">
                          <a:solidFill>
                            <a:srgbClr val="000000"/>
                          </a:solidFill>
                          <a:effectLst/>
                          <a:latin typeface="Times New Roman" panose="02020603050405020304" pitchFamily="18" charset="0"/>
                        </a:rPr>
                        <a:t>217,67</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800" b="0" i="0" u="none" strike="noStrike">
                          <a:solidFill>
                            <a:srgbClr val="000000"/>
                          </a:solidFill>
                          <a:effectLst/>
                          <a:latin typeface="Times New Roman" panose="02020603050405020304" pitchFamily="18" charset="0"/>
                        </a:rPr>
                        <a:t>0,00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800" b="0" i="0" u="none" strike="noStrike">
                          <a:solidFill>
                            <a:srgbClr val="000000"/>
                          </a:solidFill>
                          <a:effectLst/>
                          <a:latin typeface="Times New Roman" panose="02020603050405020304" pitchFamily="18" charset="0"/>
                        </a:rPr>
                        <a:t>212,40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800" b="0" i="0" u="none" strike="noStrike">
                          <a:solidFill>
                            <a:srgbClr val="000000"/>
                          </a:solidFill>
                          <a:effectLst/>
                          <a:latin typeface="Times New Roman" panose="02020603050405020304" pitchFamily="18" charset="0"/>
                        </a:rPr>
                        <a:t>199,01</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800" b="0" i="0" u="none" strike="noStrike">
                          <a:solidFill>
                            <a:srgbClr val="000000"/>
                          </a:solidFill>
                          <a:effectLst/>
                          <a:latin typeface="Times New Roman" panose="02020603050405020304" pitchFamily="18" charset="0"/>
                        </a:rPr>
                        <a:t>388,09</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800" b="0" i="0" u="none" strike="noStrike">
                          <a:solidFill>
                            <a:srgbClr val="000000"/>
                          </a:solidFill>
                          <a:effectLst/>
                          <a:latin typeface="Times New Roman" panose="02020603050405020304" pitchFamily="18" charset="0"/>
                        </a:rPr>
                        <a:t>257,24</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800" b="0" i="0" u="none" strike="noStrike">
                          <a:solidFill>
                            <a:srgbClr val="000000"/>
                          </a:solidFill>
                          <a:effectLst/>
                          <a:latin typeface="Times New Roman" panose="02020603050405020304" pitchFamily="18" charset="0"/>
                        </a:rPr>
                        <a:t>386,22</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800" b="0" i="0" u="none" strike="noStrike">
                          <a:solidFill>
                            <a:srgbClr val="000000"/>
                          </a:solidFill>
                          <a:effectLst/>
                          <a:latin typeface="Times New Roman" panose="02020603050405020304" pitchFamily="18" charset="0"/>
                        </a:rPr>
                        <a:t>357,95</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800" b="0" i="0" u="none" strike="noStrike">
                          <a:solidFill>
                            <a:srgbClr val="000000"/>
                          </a:solidFill>
                          <a:effectLst/>
                          <a:latin typeface="Times New Roman" panose="02020603050405020304" pitchFamily="18" charset="0"/>
                        </a:rPr>
                        <a:t>460,48</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fontAlgn="b"/>
                      <a:r>
                        <a:rPr lang="tr-TR" sz="800" b="1" i="0" u="none" strike="noStrike" dirty="0">
                          <a:solidFill>
                            <a:srgbClr val="000000"/>
                          </a:solidFill>
                          <a:effectLst/>
                          <a:latin typeface="Times New Roman" panose="02020603050405020304" pitchFamily="18" charset="0"/>
                        </a:rPr>
                        <a:t>3405,51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10016"/>
                  </a:ext>
                </a:extLst>
              </a:tr>
              <a:tr h="177648">
                <a:tc>
                  <a:txBody>
                    <a:bodyPr/>
                    <a:lstStyle/>
                    <a:p>
                      <a:pPr algn="ctr" fontAlgn="ctr"/>
                      <a:r>
                        <a:rPr lang="tr-TR" sz="800" b="1" i="0" u="none" strike="noStrike">
                          <a:solidFill>
                            <a:srgbClr val="000000"/>
                          </a:solidFill>
                          <a:effectLst/>
                          <a:latin typeface="Times New Roman" panose="02020603050405020304" pitchFamily="18" charset="0"/>
                        </a:rPr>
                        <a:t>JENERATÖR</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800" b="0" i="0" u="none" strike="noStrike">
                          <a:solidFill>
                            <a:srgbClr val="000000"/>
                          </a:solidFill>
                          <a:effectLst/>
                          <a:latin typeface="Times New Roman" panose="02020603050405020304" pitchFamily="18" charset="0"/>
                        </a:rPr>
                        <a:t>3038,69</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800" b="0" i="0" u="none" strike="noStrike">
                          <a:solidFill>
                            <a:srgbClr val="000000"/>
                          </a:solidFill>
                          <a:effectLst/>
                          <a:latin typeface="Times New Roman" panose="02020603050405020304" pitchFamily="18" charset="0"/>
                        </a:rPr>
                        <a:t>382,00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800" b="0" i="0" u="none" strike="noStrike">
                          <a:solidFill>
                            <a:srgbClr val="000000"/>
                          </a:solidFill>
                          <a:effectLst/>
                          <a:latin typeface="Times New Roman" panose="02020603050405020304" pitchFamily="18" charset="0"/>
                        </a:rPr>
                        <a:t>63,00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800" b="0" i="0" u="none" strike="noStrike">
                          <a:solidFill>
                            <a:srgbClr val="000000"/>
                          </a:solidFill>
                          <a:effectLst/>
                          <a:latin typeface="Times New Roman" panose="02020603050405020304" pitchFamily="18" charset="0"/>
                        </a:rPr>
                        <a:t>1629,54</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800" b="0" i="0" u="none" strike="noStrike">
                          <a:solidFill>
                            <a:srgbClr val="000000"/>
                          </a:solidFill>
                          <a:effectLst/>
                          <a:latin typeface="Times New Roman" panose="02020603050405020304" pitchFamily="18" charset="0"/>
                        </a:rPr>
                        <a:t>482,66</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800" b="0" i="0" u="none" strike="noStrike">
                          <a:solidFill>
                            <a:srgbClr val="000000"/>
                          </a:solidFill>
                          <a:effectLst/>
                          <a:latin typeface="Times New Roman" panose="02020603050405020304" pitchFamily="18" charset="0"/>
                        </a:rPr>
                        <a:t>2754,00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800" b="0" i="0" u="none" strike="noStrike">
                          <a:solidFill>
                            <a:srgbClr val="000000"/>
                          </a:solidFill>
                          <a:effectLst/>
                          <a:latin typeface="Times New Roman" panose="02020603050405020304" pitchFamily="18" charset="0"/>
                        </a:rPr>
                        <a:t>293,96</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800" b="0" i="0" u="none" strike="noStrike">
                          <a:solidFill>
                            <a:srgbClr val="000000"/>
                          </a:solidFill>
                          <a:effectLst/>
                          <a:latin typeface="Times New Roman" panose="02020603050405020304" pitchFamily="18" charset="0"/>
                        </a:rPr>
                        <a:t>0,00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800" b="0" i="0" u="none" strike="noStrike">
                          <a:solidFill>
                            <a:srgbClr val="000000"/>
                          </a:solidFill>
                          <a:effectLst/>
                          <a:latin typeface="Times New Roman" panose="02020603050405020304" pitchFamily="18" charset="0"/>
                        </a:rPr>
                        <a:t>1464,08</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800" b="0" i="0" u="none" strike="noStrike">
                          <a:solidFill>
                            <a:srgbClr val="000000"/>
                          </a:solidFill>
                          <a:effectLst/>
                          <a:latin typeface="Times New Roman" panose="02020603050405020304" pitchFamily="18" charset="0"/>
                        </a:rPr>
                        <a:t>2223,91</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800" b="0" i="0" u="none" strike="noStrike">
                          <a:solidFill>
                            <a:srgbClr val="000000"/>
                          </a:solidFill>
                          <a:effectLst/>
                          <a:latin typeface="Times New Roman" panose="02020603050405020304" pitchFamily="18" charset="0"/>
                        </a:rPr>
                        <a:t>6320,66</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800" b="0" i="0" u="none" strike="noStrike">
                          <a:solidFill>
                            <a:srgbClr val="000000"/>
                          </a:solidFill>
                          <a:effectLst/>
                          <a:latin typeface="Times New Roman" panose="02020603050405020304" pitchFamily="18" charset="0"/>
                        </a:rPr>
                        <a:t>500,00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fontAlgn="b"/>
                      <a:r>
                        <a:rPr lang="tr-TR" sz="800" b="1" i="0" u="none" strike="noStrike" dirty="0">
                          <a:solidFill>
                            <a:srgbClr val="000000"/>
                          </a:solidFill>
                          <a:effectLst/>
                          <a:latin typeface="Times New Roman" panose="02020603050405020304" pitchFamily="18" charset="0"/>
                        </a:rPr>
                        <a:t>19152,50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1230517757"/>
                  </a:ext>
                </a:extLst>
              </a:tr>
              <a:tr h="270702">
                <a:tc>
                  <a:txBody>
                    <a:bodyPr/>
                    <a:lstStyle/>
                    <a:p>
                      <a:pPr algn="ctr" fontAlgn="ctr"/>
                      <a:r>
                        <a:rPr lang="tr-TR" sz="800" b="1" i="0" u="none" strike="noStrike">
                          <a:solidFill>
                            <a:srgbClr val="000000"/>
                          </a:solidFill>
                          <a:effectLst/>
                          <a:latin typeface="Times New Roman" panose="02020603050405020304" pitchFamily="18" charset="0"/>
                        </a:rPr>
                        <a:t>56 AZ 262</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800" b="0" i="0" u="none" strike="noStrike">
                          <a:solidFill>
                            <a:srgbClr val="000000"/>
                          </a:solidFill>
                          <a:effectLst/>
                          <a:latin typeface="Times New Roman" panose="02020603050405020304" pitchFamily="18" charset="0"/>
                        </a:rPr>
                        <a:t>0,00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800" b="0" i="0" u="none" strike="noStrike">
                          <a:solidFill>
                            <a:srgbClr val="000000"/>
                          </a:solidFill>
                          <a:effectLst/>
                          <a:latin typeface="Times New Roman" panose="02020603050405020304" pitchFamily="18" charset="0"/>
                        </a:rPr>
                        <a:t>0,00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800" b="0" i="0" u="none" strike="noStrike">
                          <a:solidFill>
                            <a:srgbClr val="000000"/>
                          </a:solidFill>
                          <a:effectLst/>
                          <a:latin typeface="Times New Roman" panose="02020603050405020304" pitchFamily="18" charset="0"/>
                        </a:rPr>
                        <a:t>0,00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800" b="0" i="0" u="none" strike="noStrike">
                          <a:solidFill>
                            <a:srgbClr val="000000"/>
                          </a:solidFill>
                          <a:effectLst/>
                          <a:latin typeface="Times New Roman" panose="02020603050405020304" pitchFamily="18" charset="0"/>
                        </a:rPr>
                        <a:t>0,00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800" b="0" i="0" u="none" strike="noStrike">
                          <a:solidFill>
                            <a:srgbClr val="000000"/>
                          </a:solidFill>
                          <a:effectLst/>
                          <a:latin typeface="Times New Roman" panose="02020603050405020304" pitchFamily="18" charset="0"/>
                        </a:rPr>
                        <a:t>0,00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800" b="0" i="0" u="none" strike="noStrike">
                          <a:solidFill>
                            <a:srgbClr val="000000"/>
                          </a:solidFill>
                          <a:effectLst/>
                          <a:latin typeface="Times New Roman" panose="02020603050405020304" pitchFamily="18" charset="0"/>
                        </a:rPr>
                        <a:t>0,00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800" b="0" i="0" u="none" strike="noStrike">
                          <a:solidFill>
                            <a:srgbClr val="000000"/>
                          </a:solidFill>
                          <a:effectLst/>
                          <a:latin typeface="Times New Roman" panose="02020603050405020304" pitchFamily="18" charset="0"/>
                        </a:rPr>
                        <a:t>837,19</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800" b="0" i="0" u="none" strike="noStrike">
                          <a:solidFill>
                            <a:srgbClr val="000000"/>
                          </a:solidFill>
                          <a:effectLst/>
                          <a:latin typeface="Times New Roman" panose="02020603050405020304" pitchFamily="18" charset="0"/>
                        </a:rPr>
                        <a:t>0,00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800" b="0" i="0" u="none" strike="noStrike">
                          <a:solidFill>
                            <a:srgbClr val="000000"/>
                          </a:solidFill>
                          <a:effectLst/>
                          <a:latin typeface="Times New Roman" panose="02020603050405020304" pitchFamily="18" charset="0"/>
                        </a:rPr>
                        <a:t>0,00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800" b="0" i="0" u="none" strike="noStrike">
                          <a:solidFill>
                            <a:srgbClr val="000000"/>
                          </a:solidFill>
                          <a:effectLst/>
                          <a:latin typeface="Times New Roman" panose="02020603050405020304" pitchFamily="18" charset="0"/>
                        </a:rPr>
                        <a:t>410,56</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800" b="0" i="0" u="none" strike="noStrike">
                          <a:solidFill>
                            <a:srgbClr val="000000"/>
                          </a:solidFill>
                          <a:effectLst/>
                          <a:latin typeface="Times New Roman" panose="02020603050405020304" pitchFamily="18" charset="0"/>
                        </a:rPr>
                        <a:t>0,00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800" b="0" i="0" u="none" strike="noStrike">
                          <a:solidFill>
                            <a:srgbClr val="000000"/>
                          </a:solidFill>
                          <a:effectLst/>
                          <a:latin typeface="Times New Roman" panose="02020603050405020304" pitchFamily="18" charset="0"/>
                        </a:rPr>
                        <a:t>0,00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fontAlgn="b"/>
                      <a:r>
                        <a:rPr lang="tr-TR" sz="800" b="1" i="0" u="none" strike="noStrike">
                          <a:solidFill>
                            <a:srgbClr val="000000"/>
                          </a:solidFill>
                          <a:effectLst/>
                          <a:latin typeface="Times New Roman" panose="02020603050405020304" pitchFamily="18" charset="0"/>
                        </a:rPr>
                        <a:t>1247,75</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10017"/>
                  </a:ext>
                </a:extLst>
              </a:tr>
              <a:tr h="218737">
                <a:tc>
                  <a:txBody>
                    <a:bodyPr/>
                    <a:lstStyle/>
                    <a:p>
                      <a:pPr algn="ctr" fontAlgn="ctr"/>
                      <a:r>
                        <a:rPr lang="tr-TR" sz="800" b="1" i="0" u="none" strike="noStrike">
                          <a:solidFill>
                            <a:srgbClr val="000000"/>
                          </a:solidFill>
                          <a:effectLst/>
                          <a:latin typeface="Times New Roman" panose="02020603050405020304" pitchFamily="18" charset="0"/>
                        </a:rPr>
                        <a:t>ÇİM MAK</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800" b="0" i="0" u="none" strike="noStrike">
                          <a:solidFill>
                            <a:srgbClr val="000000"/>
                          </a:solidFill>
                          <a:effectLst/>
                          <a:latin typeface="Times New Roman" panose="02020603050405020304" pitchFamily="18" charset="0"/>
                        </a:rPr>
                        <a:t>18,63</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800" b="0" i="0" u="none" strike="noStrike">
                          <a:solidFill>
                            <a:srgbClr val="000000"/>
                          </a:solidFill>
                          <a:effectLst/>
                          <a:latin typeface="Times New Roman" panose="02020603050405020304" pitchFamily="18" charset="0"/>
                        </a:rPr>
                        <a:t>0,00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800" b="0" i="0" u="none" strike="noStrike">
                          <a:solidFill>
                            <a:srgbClr val="000000"/>
                          </a:solidFill>
                          <a:effectLst/>
                          <a:latin typeface="Times New Roman" panose="02020603050405020304" pitchFamily="18" charset="0"/>
                        </a:rPr>
                        <a:t>18,88</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800" b="0" i="0" u="none" strike="noStrike">
                          <a:solidFill>
                            <a:srgbClr val="000000"/>
                          </a:solidFill>
                          <a:effectLst/>
                          <a:latin typeface="Times New Roman" panose="02020603050405020304" pitchFamily="18" charset="0"/>
                        </a:rPr>
                        <a:t>205,24</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800" b="0" i="0" u="none" strike="noStrike">
                          <a:solidFill>
                            <a:srgbClr val="000000"/>
                          </a:solidFill>
                          <a:effectLst/>
                          <a:latin typeface="Times New Roman" panose="02020603050405020304" pitchFamily="18" charset="0"/>
                        </a:rPr>
                        <a:t>201,55</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800" b="0" i="0" u="none" strike="noStrike">
                          <a:solidFill>
                            <a:srgbClr val="000000"/>
                          </a:solidFill>
                          <a:effectLst/>
                          <a:latin typeface="Times New Roman" panose="02020603050405020304" pitchFamily="18" charset="0"/>
                        </a:rPr>
                        <a:t>172,64</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800" b="0" i="0" u="none" strike="noStrike">
                          <a:solidFill>
                            <a:srgbClr val="000000"/>
                          </a:solidFill>
                          <a:effectLst/>
                          <a:latin typeface="Times New Roman" panose="02020603050405020304" pitchFamily="18" charset="0"/>
                        </a:rPr>
                        <a:t>65,22</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800" b="0" i="0" u="none" strike="noStrike">
                          <a:solidFill>
                            <a:srgbClr val="000000"/>
                          </a:solidFill>
                          <a:effectLst/>
                          <a:latin typeface="Times New Roman" panose="02020603050405020304" pitchFamily="18" charset="0"/>
                        </a:rPr>
                        <a:t>0,00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800" b="0" i="0" u="none" strike="noStrike">
                          <a:solidFill>
                            <a:srgbClr val="000000"/>
                          </a:solidFill>
                          <a:effectLst/>
                          <a:latin typeface="Times New Roman" panose="02020603050405020304" pitchFamily="18" charset="0"/>
                        </a:rPr>
                        <a:t>131,37</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800" b="0" i="0" u="none" strike="noStrike">
                          <a:solidFill>
                            <a:srgbClr val="000000"/>
                          </a:solidFill>
                          <a:effectLst/>
                          <a:latin typeface="Times New Roman" panose="02020603050405020304" pitchFamily="18" charset="0"/>
                        </a:rPr>
                        <a:t>160,56</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800" b="0" i="0" u="none" strike="noStrike">
                          <a:solidFill>
                            <a:srgbClr val="000000"/>
                          </a:solidFill>
                          <a:effectLst/>
                          <a:latin typeface="Times New Roman" panose="02020603050405020304" pitchFamily="18" charset="0"/>
                        </a:rPr>
                        <a:t>0,00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800" b="0" i="0" u="none" strike="noStrike">
                          <a:solidFill>
                            <a:srgbClr val="000000"/>
                          </a:solidFill>
                          <a:effectLst/>
                          <a:latin typeface="Times New Roman" panose="02020603050405020304" pitchFamily="18" charset="0"/>
                        </a:rPr>
                        <a:t>0,00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fontAlgn="b"/>
                      <a:r>
                        <a:rPr lang="tr-TR" sz="800" b="1" i="0" u="none" strike="noStrike">
                          <a:solidFill>
                            <a:srgbClr val="000000"/>
                          </a:solidFill>
                          <a:effectLst/>
                          <a:latin typeface="Times New Roman" panose="02020603050405020304" pitchFamily="18" charset="0"/>
                        </a:rPr>
                        <a:t>974,09</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10018"/>
                  </a:ext>
                </a:extLst>
              </a:tr>
              <a:tr h="160729">
                <a:tc>
                  <a:txBody>
                    <a:bodyPr/>
                    <a:lstStyle/>
                    <a:p>
                      <a:pPr algn="ctr" fontAlgn="ctr"/>
                      <a:r>
                        <a:rPr lang="tr-TR" sz="800" b="1" i="0" u="none" strike="noStrike">
                          <a:solidFill>
                            <a:srgbClr val="000000"/>
                          </a:solidFill>
                          <a:effectLst/>
                          <a:latin typeface="Times New Roman" panose="02020603050405020304" pitchFamily="18" charset="0"/>
                        </a:rPr>
                        <a:t>56 AT 030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800" b="0" i="0" u="none" strike="noStrike">
                          <a:solidFill>
                            <a:srgbClr val="000000"/>
                          </a:solidFill>
                          <a:effectLst/>
                          <a:latin typeface="Times New Roman" panose="02020603050405020304" pitchFamily="18" charset="0"/>
                        </a:rPr>
                        <a:t>0,00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800" b="0" i="0" u="none" strike="noStrike">
                          <a:solidFill>
                            <a:srgbClr val="000000"/>
                          </a:solidFill>
                          <a:effectLst/>
                          <a:latin typeface="Times New Roman" panose="02020603050405020304" pitchFamily="18" charset="0"/>
                        </a:rPr>
                        <a:t>0,00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800" b="0" i="0" u="none" strike="noStrike">
                          <a:solidFill>
                            <a:srgbClr val="000000"/>
                          </a:solidFill>
                          <a:effectLst/>
                          <a:latin typeface="Times New Roman" panose="02020603050405020304" pitchFamily="18" charset="0"/>
                        </a:rPr>
                        <a:t>215,02</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800" b="0" i="0" u="none" strike="noStrike">
                          <a:solidFill>
                            <a:srgbClr val="000000"/>
                          </a:solidFill>
                          <a:effectLst/>
                          <a:latin typeface="Times New Roman" panose="02020603050405020304" pitchFamily="18" charset="0"/>
                        </a:rPr>
                        <a:t>0,00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800" b="0" i="0" u="none" strike="noStrike">
                          <a:solidFill>
                            <a:srgbClr val="000000"/>
                          </a:solidFill>
                          <a:effectLst/>
                          <a:latin typeface="Times New Roman" panose="02020603050405020304" pitchFamily="18" charset="0"/>
                        </a:rPr>
                        <a:t>0,00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800" b="0" i="0" u="none" strike="noStrike">
                          <a:solidFill>
                            <a:srgbClr val="000000"/>
                          </a:solidFill>
                          <a:effectLst/>
                          <a:latin typeface="Times New Roman" panose="02020603050405020304" pitchFamily="18" charset="0"/>
                        </a:rPr>
                        <a:t>260,23</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800" b="0" i="0" u="none" strike="noStrike">
                          <a:solidFill>
                            <a:srgbClr val="000000"/>
                          </a:solidFill>
                          <a:effectLst/>
                          <a:latin typeface="Times New Roman" panose="02020603050405020304" pitchFamily="18" charset="0"/>
                        </a:rPr>
                        <a:t>0,00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800" b="0" i="0" u="none" strike="noStrike">
                          <a:solidFill>
                            <a:srgbClr val="000000"/>
                          </a:solidFill>
                          <a:effectLst/>
                          <a:latin typeface="Times New Roman" panose="02020603050405020304" pitchFamily="18" charset="0"/>
                        </a:rPr>
                        <a:t>271,08</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800" b="0" i="0" u="none" strike="noStrike">
                          <a:solidFill>
                            <a:srgbClr val="000000"/>
                          </a:solidFill>
                          <a:effectLst/>
                          <a:latin typeface="Times New Roman" panose="02020603050405020304" pitchFamily="18" charset="0"/>
                        </a:rPr>
                        <a:t>0,00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800" b="0" i="0" u="none" strike="noStrike">
                          <a:solidFill>
                            <a:srgbClr val="000000"/>
                          </a:solidFill>
                          <a:effectLst/>
                          <a:latin typeface="Times New Roman" panose="02020603050405020304" pitchFamily="18" charset="0"/>
                        </a:rPr>
                        <a:t>0,00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800" b="0" i="0" u="none" strike="noStrike">
                          <a:solidFill>
                            <a:srgbClr val="000000"/>
                          </a:solidFill>
                          <a:effectLst/>
                          <a:latin typeface="Times New Roman" panose="02020603050405020304" pitchFamily="18" charset="0"/>
                        </a:rPr>
                        <a:t>0,00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800" b="0" i="0" u="none" strike="noStrike">
                          <a:solidFill>
                            <a:srgbClr val="000000"/>
                          </a:solidFill>
                          <a:effectLst/>
                          <a:latin typeface="Times New Roman" panose="02020603050405020304" pitchFamily="18" charset="0"/>
                        </a:rPr>
                        <a:t>288,87</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fontAlgn="b"/>
                      <a:r>
                        <a:rPr lang="tr-TR" sz="800" b="1" i="0" u="none" strike="noStrike">
                          <a:solidFill>
                            <a:srgbClr val="000000"/>
                          </a:solidFill>
                          <a:effectLst/>
                          <a:latin typeface="Times New Roman" panose="02020603050405020304" pitchFamily="18" charset="0"/>
                        </a:rPr>
                        <a:t>1035,20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10019"/>
                  </a:ext>
                </a:extLst>
              </a:tr>
              <a:tr h="160729">
                <a:tc>
                  <a:txBody>
                    <a:bodyPr/>
                    <a:lstStyle/>
                    <a:p>
                      <a:pPr algn="ctr" fontAlgn="ctr"/>
                      <a:r>
                        <a:rPr lang="tr-TR" sz="800" b="1" i="0" u="none" strike="noStrike">
                          <a:solidFill>
                            <a:srgbClr val="000000"/>
                          </a:solidFill>
                          <a:effectLst/>
                          <a:latin typeface="Times New Roman" panose="02020603050405020304" pitchFamily="18" charset="0"/>
                        </a:rPr>
                        <a:t>56 AY 075</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800" b="0" i="0" u="none" strike="noStrike">
                          <a:solidFill>
                            <a:srgbClr val="000000"/>
                          </a:solidFill>
                          <a:effectLst/>
                          <a:latin typeface="Times New Roman" panose="02020603050405020304" pitchFamily="18" charset="0"/>
                        </a:rPr>
                        <a:t>0,00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800" b="0" i="0" u="none" strike="noStrike">
                          <a:solidFill>
                            <a:srgbClr val="000000"/>
                          </a:solidFill>
                          <a:effectLst/>
                          <a:latin typeface="Times New Roman" panose="02020603050405020304" pitchFamily="18" charset="0"/>
                        </a:rPr>
                        <a:t>0,00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800" b="0" i="0" u="none" strike="noStrike">
                          <a:solidFill>
                            <a:srgbClr val="000000"/>
                          </a:solidFill>
                          <a:effectLst/>
                          <a:latin typeface="Times New Roman" panose="02020603050405020304" pitchFamily="18" charset="0"/>
                        </a:rPr>
                        <a:t>0,00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800" b="0" i="0" u="none" strike="noStrike">
                          <a:solidFill>
                            <a:srgbClr val="000000"/>
                          </a:solidFill>
                          <a:effectLst/>
                          <a:latin typeface="Times New Roman" panose="02020603050405020304" pitchFamily="18" charset="0"/>
                        </a:rPr>
                        <a:t>0,00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800" b="0" i="0" u="none" strike="noStrike">
                          <a:solidFill>
                            <a:srgbClr val="000000"/>
                          </a:solidFill>
                          <a:effectLst/>
                          <a:latin typeface="Times New Roman" panose="02020603050405020304" pitchFamily="18" charset="0"/>
                        </a:rPr>
                        <a:t>0,00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800" b="0" i="0" u="none" strike="noStrike">
                          <a:solidFill>
                            <a:srgbClr val="000000"/>
                          </a:solidFill>
                          <a:effectLst/>
                          <a:latin typeface="Times New Roman" panose="02020603050405020304" pitchFamily="18" charset="0"/>
                        </a:rPr>
                        <a:t>0,00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800" b="0" i="0" u="none" strike="noStrike">
                          <a:solidFill>
                            <a:srgbClr val="000000"/>
                          </a:solidFill>
                          <a:effectLst/>
                          <a:latin typeface="Times New Roman" panose="02020603050405020304" pitchFamily="18" charset="0"/>
                        </a:rPr>
                        <a:t>0,00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800" b="0" i="0" u="none" strike="noStrike">
                          <a:solidFill>
                            <a:srgbClr val="000000"/>
                          </a:solidFill>
                          <a:effectLst/>
                          <a:latin typeface="Times New Roman" panose="02020603050405020304" pitchFamily="18" charset="0"/>
                        </a:rPr>
                        <a:t>0,00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800" b="0" i="0" u="none" strike="noStrike">
                          <a:solidFill>
                            <a:srgbClr val="000000"/>
                          </a:solidFill>
                          <a:effectLst/>
                          <a:latin typeface="Times New Roman" panose="02020603050405020304" pitchFamily="18" charset="0"/>
                        </a:rPr>
                        <a:t>0,00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800" b="0" i="0" u="none" strike="noStrike">
                          <a:solidFill>
                            <a:srgbClr val="000000"/>
                          </a:solidFill>
                          <a:effectLst/>
                          <a:latin typeface="Times New Roman" panose="02020603050405020304" pitchFamily="18" charset="0"/>
                        </a:rPr>
                        <a:t>0,00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800" b="0" i="0" u="none" strike="noStrike">
                          <a:solidFill>
                            <a:srgbClr val="000000"/>
                          </a:solidFill>
                          <a:effectLst/>
                          <a:latin typeface="Times New Roman" panose="02020603050405020304" pitchFamily="18" charset="0"/>
                        </a:rPr>
                        <a:t>0,00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800" b="0" i="0" u="none" strike="noStrike">
                          <a:solidFill>
                            <a:srgbClr val="000000"/>
                          </a:solidFill>
                          <a:effectLst/>
                          <a:latin typeface="Times New Roman" panose="02020603050405020304" pitchFamily="18" charset="0"/>
                        </a:rPr>
                        <a:t>0,00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fontAlgn="b"/>
                      <a:r>
                        <a:rPr lang="tr-TR" sz="800" b="1" i="0" u="none" strike="noStrike">
                          <a:solidFill>
                            <a:srgbClr val="000000"/>
                          </a:solidFill>
                          <a:effectLst/>
                          <a:latin typeface="Times New Roman" panose="02020603050405020304" pitchFamily="18" charset="0"/>
                        </a:rPr>
                        <a:t>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4017863826"/>
                  </a:ext>
                </a:extLst>
              </a:tr>
              <a:tr h="270701">
                <a:tc>
                  <a:txBody>
                    <a:bodyPr/>
                    <a:lstStyle/>
                    <a:p>
                      <a:pPr algn="ctr" fontAlgn="ctr"/>
                      <a:r>
                        <a:rPr lang="tr-TR" sz="800" b="1" i="0" u="none" strike="noStrike">
                          <a:solidFill>
                            <a:srgbClr val="000000"/>
                          </a:solidFill>
                          <a:effectLst/>
                          <a:latin typeface="Times New Roman" panose="02020603050405020304" pitchFamily="18" charset="0"/>
                        </a:rPr>
                        <a:t>56 SIU 001</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fontAlgn="ctr"/>
                      <a:r>
                        <a:rPr lang="tr-TR" sz="800" b="0" i="0" u="none" strike="noStrike">
                          <a:solidFill>
                            <a:srgbClr val="000000"/>
                          </a:solidFill>
                          <a:effectLst/>
                          <a:latin typeface="Times New Roman" panose="02020603050405020304" pitchFamily="18" charset="0"/>
                        </a:rPr>
                        <a:t>190,37</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fontAlgn="ctr"/>
                      <a:r>
                        <a:rPr lang="tr-TR" sz="800" b="0" i="0" u="none" strike="noStrike">
                          <a:solidFill>
                            <a:srgbClr val="000000"/>
                          </a:solidFill>
                          <a:effectLst/>
                          <a:latin typeface="Times New Roman" panose="02020603050405020304" pitchFamily="18" charset="0"/>
                        </a:rPr>
                        <a:t>0,00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tr-TR" sz="800" b="0" i="0" u="none" strike="noStrike">
                          <a:solidFill>
                            <a:srgbClr val="000000"/>
                          </a:solidFill>
                          <a:effectLst/>
                          <a:latin typeface="Times New Roman" panose="02020603050405020304" pitchFamily="18" charset="0"/>
                        </a:rPr>
                        <a:t>0,00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tr-TR" sz="800" b="0" i="0" u="none" strike="noStrike">
                          <a:solidFill>
                            <a:srgbClr val="000000"/>
                          </a:solidFill>
                          <a:effectLst/>
                          <a:latin typeface="Calibri" panose="020F0502020204030204" pitchFamily="34" charset="0"/>
                        </a:rPr>
                        <a:t>0,00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tr-TR" sz="800" b="0" i="0" u="none" strike="noStrike">
                          <a:solidFill>
                            <a:srgbClr val="000000"/>
                          </a:solidFill>
                          <a:effectLst/>
                          <a:latin typeface="Times New Roman" panose="02020603050405020304" pitchFamily="18" charset="0"/>
                        </a:rPr>
                        <a:t>0,00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tr-TR" sz="800" b="0" i="0" u="none" strike="noStrike">
                          <a:solidFill>
                            <a:srgbClr val="000000"/>
                          </a:solidFill>
                          <a:effectLst/>
                          <a:latin typeface="Times New Roman" panose="02020603050405020304" pitchFamily="18" charset="0"/>
                        </a:rPr>
                        <a:t>0,00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tr-TR" sz="800" b="0" i="0" u="none" strike="noStrike">
                          <a:solidFill>
                            <a:srgbClr val="000000"/>
                          </a:solidFill>
                          <a:effectLst/>
                          <a:latin typeface="Times New Roman" panose="02020603050405020304" pitchFamily="18" charset="0"/>
                        </a:rPr>
                        <a:t>0,00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tr-TR" sz="800" b="0" i="0" u="none" strike="noStrike">
                          <a:solidFill>
                            <a:srgbClr val="000000"/>
                          </a:solidFill>
                          <a:effectLst/>
                          <a:latin typeface="Times New Roman" panose="02020603050405020304" pitchFamily="18" charset="0"/>
                        </a:rPr>
                        <a:t>0,00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tr-TR" sz="800" b="0" i="0" u="none" strike="noStrike">
                          <a:solidFill>
                            <a:srgbClr val="000000"/>
                          </a:solidFill>
                          <a:effectLst/>
                          <a:latin typeface="Times New Roman" panose="02020603050405020304" pitchFamily="18" charset="0"/>
                        </a:rPr>
                        <a:t>195,51</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tr-TR" sz="800" b="0" i="0" u="none" strike="noStrike">
                          <a:solidFill>
                            <a:srgbClr val="000000"/>
                          </a:solidFill>
                          <a:effectLst/>
                          <a:latin typeface="Times New Roman" panose="02020603050405020304" pitchFamily="18" charset="0"/>
                        </a:rPr>
                        <a:t>447,86</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tr-TR" sz="800" b="0" i="0" u="none" strike="noStrike">
                          <a:solidFill>
                            <a:srgbClr val="000000"/>
                          </a:solidFill>
                          <a:effectLst/>
                          <a:latin typeface="Times New Roman" panose="02020603050405020304" pitchFamily="18" charset="0"/>
                        </a:rPr>
                        <a:t>362,29</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tr-TR" sz="800" b="0" i="0" u="none" strike="noStrike">
                          <a:solidFill>
                            <a:srgbClr val="000000"/>
                          </a:solidFill>
                          <a:effectLst/>
                          <a:latin typeface="Times New Roman" panose="02020603050405020304" pitchFamily="18" charset="0"/>
                        </a:rPr>
                        <a:t>437,00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fontAlgn="b"/>
                      <a:r>
                        <a:rPr lang="tr-TR" sz="800" b="1" i="0" u="none" strike="noStrike" dirty="0">
                          <a:solidFill>
                            <a:srgbClr val="000000"/>
                          </a:solidFill>
                          <a:effectLst/>
                          <a:latin typeface="Times New Roman" panose="02020603050405020304" pitchFamily="18" charset="0"/>
                        </a:rPr>
                        <a:t>1633,03</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10020"/>
                  </a:ext>
                </a:extLst>
              </a:tr>
              <a:tr h="270701">
                <a:tc>
                  <a:txBody>
                    <a:bodyPr/>
                    <a:lstStyle/>
                    <a:p>
                      <a:pPr algn="ctr" fontAlgn="ctr"/>
                      <a:r>
                        <a:rPr lang="tr-TR" sz="800" b="1" i="0" u="none" strike="noStrike">
                          <a:solidFill>
                            <a:srgbClr val="000000"/>
                          </a:solidFill>
                          <a:effectLst/>
                          <a:latin typeface="Calibri" panose="020F0502020204030204" pitchFamily="34" charset="0"/>
                        </a:rPr>
                        <a:t>GENEL TOPLAM</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fontAlgn="ctr"/>
                      <a:r>
                        <a:rPr lang="tr-TR" sz="800" b="1" i="0" u="none" strike="noStrike">
                          <a:solidFill>
                            <a:srgbClr val="000000"/>
                          </a:solidFill>
                          <a:effectLst/>
                          <a:latin typeface="Calibri" panose="020F0502020204030204" pitchFamily="34" charset="0"/>
                        </a:rPr>
                        <a:t>6452,88</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fontAlgn="ctr"/>
                      <a:r>
                        <a:rPr lang="tr-TR" sz="800" b="1" i="0" u="none" strike="noStrike">
                          <a:solidFill>
                            <a:srgbClr val="000000"/>
                          </a:solidFill>
                          <a:effectLst/>
                          <a:latin typeface="Calibri" panose="020F0502020204030204" pitchFamily="34" charset="0"/>
                        </a:rPr>
                        <a:t>2859,75</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tr-TR" sz="800" b="1" i="0" u="none" strike="noStrike">
                          <a:solidFill>
                            <a:srgbClr val="000000"/>
                          </a:solidFill>
                          <a:effectLst/>
                          <a:latin typeface="Calibri" panose="020F0502020204030204" pitchFamily="34" charset="0"/>
                        </a:rPr>
                        <a:t>3971,98</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tr-TR" sz="800" b="1" i="0" u="none" strike="noStrike">
                          <a:solidFill>
                            <a:srgbClr val="000000"/>
                          </a:solidFill>
                          <a:effectLst/>
                          <a:latin typeface="Calibri" panose="020F0502020204030204" pitchFamily="34" charset="0"/>
                        </a:rPr>
                        <a:t>4525,77</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tr-TR" sz="800" b="1" i="0" u="none" strike="noStrike">
                          <a:solidFill>
                            <a:srgbClr val="000000"/>
                          </a:solidFill>
                          <a:effectLst/>
                          <a:latin typeface="Calibri" panose="020F0502020204030204" pitchFamily="34" charset="0"/>
                        </a:rPr>
                        <a:t>2642,28</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tr-TR" sz="800" b="1" i="0" u="none" strike="noStrike">
                          <a:solidFill>
                            <a:srgbClr val="000000"/>
                          </a:solidFill>
                          <a:effectLst/>
                          <a:latin typeface="Calibri" panose="020F0502020204030204" pitchFamily="34" charset="0"/>
                        </a:rPr>
                        <a:t>13032,79</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tr-TR" sz="800" b="1" i="0" u="none" strike="noStrike">
                          <a:solidFill>
                            <a:srgbClr val="000000"/>
                          </a:solidFill>
                          <a:effectLst/>
                          <a:latin typeface="Calibri" panose="020F0502020204030204" pitchFamily="34" charset="0"/>
                        </a:rPr>
                        <a:t>3945,76</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tr-TR" sz="800" b="1" i="0" u="none" strike="noStrike">
                          <a:solidFill>
                            <a:srgbClr val="000000"/>
                          </a:solidFill>
                          <a:effectLst/>
                          <a:latin typeface="Calibri" panose="020F0502020204030204" pitchFamily="34" charset="0"/>
                        </a:rPr>
                        <a:t>5862,05</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tr-TR" sz="800" b="1" i="0" u="none" strike="noStrike">
                          <a:solidFill>
                            <a:srgbClr val="000000"/>
                          </a:solidFill>
                          <a:effectLst/>
                          <a:latin typeface="Calibri" panose="020F0502020204030204" pitchFamily="34" charset="0"/>
                        </a:rPr>
                        <a:t>5282,55</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tr-TR" sz="800" b="1" i="0" u="none" strike="noStrike">
                          <a:solidFill>
                            <a:srgbClr val="000000"/>
                          </a:solidFill>
                          <a:effectLst/>
                          <a:latin typeface="Calibri" panose="020F0502020204030204" pitchFamily="34" charset="0"/>
                        </a:rPr>
                        <a:t>6949,97</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tr-TR" sz="800" b="1" i="0" u="none" strike="noStrike">
                          <a:solidFill>
                            <a:srgbClr val="000000"/>
                          </a:solidFill>
                          <a:effectLst/>
                          <a:latin typeface="Calibri" panose="020F0502020204030204" pitchFamily="34" charset="0"/>
                        </a:rPr>
                        <a:t>10649,70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tr-TR" sz="800" b="1" i="0" u="none" strike="noStrike">
                          <a:solidFill>
                            <a:srgbClr val="000000"/>
                          </a:solidFill>
                          <a:effectLst/>
                          <a:latin typeface="Calibri" panose="020F0502020204030204" pitchFamily="34" charset="0"/>
                        </a:rPr>
                        <a:t>6322,35</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fontAlgn="ctr"/>
                      <a:r>
                        <a:rPr lang="tr-TR" sz="800" b="1" i="0" u="none" strike="noStrike" dirty="0">
                          <a:solidFill>
                            <a:srgbClr val="000000"/>
                          </a:solidFill>
                          <a:effectLst/>
                          <a:latin typeface="Times New Roman" panose="02020603050405020304" pitchFamily="18" charset="0"/>
                        </a:rPr>
                        <a:t>65956,52</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332443517"/>
                  </a:ext>
                </a:extLst>
              </a:tr>
            </a:tbl>
          </a:graphicData>
        </a:graphic>
      </p:graphicFrame>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2"/>
          <p:cNvSpPr>
            <a:spLocks noGrp="1" noChangeArrowheads="1"/>
          </p:cNvSpPr>
          <p:nvPr>
            <p:ph type="sldNum" sz="quarter" idx="12"/>
          </p:nvPr>
        </p:nvSpPr>
        <p:spPr bwMode="auto">
          <a:noFill/>
          <a:ln>
            <a:miter lim="800000"/>
            <a:headEnd/>
            <a:tailEnd/>
          </a:ln>
        </p:spPr>
        <p:txBody>
          <a:bodyPr/>
          <a:lstStyle/>
          <a:p>
            <a:fld id="{09C84908-3423-4FFE-9020-C7DD81FAB134}" type="slidenum">
              <a:rPr lang="tr-TR" altLang="tr-TR" smtClean="0"/>
              <a:pPr/>
              <a:t>21</a:t>
            </a:fld>
            <a:endParaRPr lang="tr-TR" altLang="tr-TR" smtClean="0"/>
          </a:p>
        </p:txBody>
      </p:sp>
      <p:graphicFrame>
        <p:nvGraphicFramePr>
          <p:cNvPr id="112931" name="Group 291"/>
          <p:cNvGraphicFramePr>
            <a:graphicFrameLocks noGrp="1"/>
          </p:cNvGraphicFramePr>
          <p:nvPr>
            <p:ph type="tbl" idx="4294967295"/>
            <p:extLst>
              <p:ext uri="{D42A27DB-BD31-4B8C-83A1-F6EECF244321}">
                <p14:modId xmlns:p14="http://schemas.microsoft.com/office/powerpoint/2010/main" val="93492153"/>
              </p:ext>
            </p:extLst>
          </p:nvPr>
        </p:nvGraphicFramePr>
        <p:xfrm>
          <a:off x="970064" y="2477615"/>
          <a:ext cx="10273142" cy="2617533"/>
        </p:xfrm>
        <a:graphic>
          <a:graphicData uri="http://schemas.openxmlformats.org/drawingml/2006/table">
            <a:tbl>
              <a:tblPr/>
              <a:tblGrid>
                <a:gridCol w="4103371">
                  <a:extLst>
                    <a:ext uri="{9D8B030D-6E8A-4147-A177-3AD203B41FA5}">
                      <a16:colId xmlns:a16="http://schemas.microsoft.com/office/drawing/2014/main" val="20000"/>
                    </a:ext>
                  </a:extLst>
                </a:gridCol>
                <a:gridCol w="1414244">
                  <a:extLst>
                    <a:ext uri="{9D8B030D-6E8A-4147-A177-3AD203B41FA5}">
                      <a16:colId xmlns:a16="http://schemas.microsoft.com/office/drawing/2014/main" val="20001"/>
                    </a:ext>
                  </a:extLst>
                </a:gridCol>
                <a:gridCol w="1788071">
                  <a:extLst>
                    <a:ext uri="{9D8B030D-6E8A-4147-A177-3AD203B41FA5}">
                      <a16:colId xmlns:a16="http://schemas.microsoft.com/office/drawing/2014/main" val="20002"/>
                    </a:ext>
                  </a:extLst>
                </a:gridCol>
                <a:gridCol w="1093777">
                  <a:extLst>
                    <a:ext uri="{9D8B030D-6E8A-4147-A177-3AD203B41FA5}">
                      <a16:colId xmlns:a16="http://schemas.microsoft.com/office/drawing/2014/main" val="20003"/>
                    </a:ext>
                  </a:extLst>
                </a:gridCol>
                <a:gridCol w="1873679">
                  <a:extLst>
                    <a:ext uri="{9D8B030D-6E8A-4147-A177-3AD203B41FA5}">
                      <a16:colId xmlns:a16="http://schemas.microsoft.com/office/drawing/2014/main" val="20004"/>
                    </a:ext>
                  </a:extLst>
                </a:gridCol>
              </a:tblGrid>
              <a:tr h="515863">
                <a:tc>
                  <a:txBody>
                    <a:bodyPr/>
                    <a:lstStyle/>
                    <a:p>
                      <a:pPr marL="0" marR="0" lvl="0" indent="0" algn="l" defTabSz="914400" rtl="0" eaLnBrk="0" fontAlgn="b" latinLnBrk="0" hangingPunct="0">
                        <a:lnSpc>
                          <a:spcPct val="100000"/>
                        </a:lnSpc>
                        <a:spcBef>
                          <a:spcPct val="0"/>
                        </a:spcBef>
                        <a:spcAft>
                          <a:spcPct val="0"/>
                        </a:spcAft>
                        <a:buClrTx/>
                        <a:buSzTx/>
                        <a:buFontTx/>
                        <a:buNone/>
                        <a:tabLst/>
                      </a:pPr>
                      <a:r>
                        <a:rPr kumimoji="0" lang="tr-TR" sz="1200" b="1" i="0" u="none" strike="noStrike" cap="none" normalizeH="0" baseline="0" dirty="0" smtClean="0">
                          <a:ln>
                            <a:noFill/>
                          </a:ln>
                          <a:solidFill>
                            <a:schemeClr val="tx1"/>
                          </a:solidFill>
                          <a:effectLst/>
                          <a:latin typeface="Arial Narrow" pitchFamily="34" charset="0"/>
                          <a:cs typeface="Arial" charset="0"/>
                        </a:rPr>
                        <a:t>İDARİ VE MALİ İŞLER- YOLLUKLAR</a:t>
                      </a:r>
                      <a:endParaRPr kumimoji="0" lang="tr-TR" sz="1800" b="0" i="0" u="none" strike="noStrike" cap="none" normalizeH="0" baseline="0" dirty="0" smtClean="0">
                        <a:ln>
                          <a:noFill/>
                        </a:ln>
                        <a:solidFill>
                          <a:schemeClr val="tx1"/>
                        </a:solidFill>
                        <a:effectLst/>
                        <a:latin typeface="Garamond" pitchFamily="18" charset="0"/>
                      </a:endParaRPr>
                    </a:p>
                  </a:txBody>
                  <a:tcPr marL="121908" marR="121908" marT="45713" marB="45713" anchor="b" horzOverflow="overflow">
                    <a:lnL cap="flat">
                      <a:noFill/>
                    </a:lnL>
                    <a:lnR w="12700" cap="flat" cmpd="sng" algn="ctr">
                      <a:solidFill>
                        <a:srgbClr val="000000"/>
                      </a:solidFill>
                      <a:prstDash val="solid"/>
                      <a:round/>
                      <a:headEnd type="none" w="med" len="med"/>
                      <a:tailEnd type="none" w="med" len="med"/>
                    </a:lnR>
                    <a:lnT cap="flat">
                      <a:noFill/>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ctr" defTabSz="914400" rtl="0" eaLnBrk="0" fontAlgn="ctr" latinLnBrk="0" hangingPunct="0">
                        <a:lnSpc>
                          <a:spcPct val="100000"/>
                        </a:lnSpc>
                        <a:spcBef>
                          <a:spcPct val="0"/>
                        </a:spcBef>
                        <a:spcAft>
                          <a:spcPct val="0"/>
                        </a:spcAft>
                        <a:buClrTx/>
                        <a:buSzTx/>
                        <a:buFontTx/>
                        <a:buNone/>
                        <a:tabLst/>
                        <a:defRPr/>
                      </a:pPr>
                      <a:r>
                        <a:rPr kumimoji="0" lang="tr-TR" sz="1400" b="1" i="0" u="none" strike="noStrike" kern="1200" cap="none" normalizeH="0" baseline="0" dirty="0" smtClean="0">
                          <a:ln>
                            <a:noFill/>
                          </a:ln>
                          <a:solidFill>
                            <a:schemeClr val="tx1"/>
                          </a:solidFill>
                          <a:effectLst/>
                          <a:latin typeface="+mn-lt"/>
                          <a:ea typeface="+mn-ea"/>
                          <a:cs typeface="Arial" charset="0"/>
                        </a:rPr>
                        <a:t>31.12.2020 İTİBARİYLE</a:t>
                      </a:r>
                      <a:endParaRPr kumimoji="0" lang="tr-TR" sz="1400" b="0" i="0" u="none" strike="noStrike" kern="1200" cap="none" normalizeH="0" baseline="0" dirty="0" smtClean="0">
                        <a:ln>
                          <a:noFill/>
                        </a:ln>
                        <a:solidFill>
                          <a:schemeClr val="tx1"/>
                        </a:solidFill>
                        <a:effectLst/>
                        <a:latin typeface="+mn-lt"/>
                        <a:ea typeface="+mn-ea"/>
                        <a:cs typeface="+mn-cs"/>
                      </a:endParaRPr>
                    </a:p>
                  </a:txBody>
                  <a:tcPr marL="121908" marR="121908" marT="45713" marB="45713"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tr-TR"/>
                    </a:p>
                  </a:txBody>
                  <a:tcPr/>
                </a:tc>
                <a:tc gridSpan="2">
                  <a:txBody>
                    <a:bodyPr/>
                    <a:lstStyle/>
                    <a:p>
                      <a:pPr marL="0" marR="0" lvl="0" indent="0" algn="ctr" defTabSz="914400" rtl="0" eaLnBrk="0" fontAlgn="ctr" latinLnBrk="0" hangingPunct="0">
                        <a:lnSpc>
                          <a:spcPct val="100000"/>
                        </a:lnSpc>
                        <a:spcBef>
                          <a:spcPct val="0"/>
                        </a:spcBef>
                        <a:spcAft>
                          <a:spcPct val="0"/>
                        </a:spcAft>
                        <a:buClrTx/>
                        <a:buSzTx/>
                        <a:buFontTx/>
                        <a:buNone/>
                        <a:tabLst/>
                        <a:defRPr/>
                      </a:pPr>
                      <a:r>
                        <a:rPr kumimoji="0" lang="tr-TR" sz="1400" b="1" i="0" u="none" strike="noStrike" kern="1200" cap="none" normalizeH="0" baseline="0" dirty="0" smtClean="0">
                          <a:ln>
                            <a:noFill/>
                          </a:ln>
                          <a:solidFill>
                            <a:schemeClr val="tx1"/>
                          </a:solidFill>
                          <a:effectLst/>
                          <a:latin typeface="+mn-lt"/>
                          <a:ea typeface="+mn-ea"/>
                          <a:cs typeface="Arial" charset="0"/>
                        </a:rPr>
                        <a:t>31.12.2021 İTİBARİYLE</a:t>
                      </a:r>
                      <a:endParaRPr kumimoji="0" lang="tr-TR" sz="1400" b="0" i="0" u="none" strike="noStrike" kern="1200" cap="none" normalizeH="0" baseline="0" dirty="0" smtClean="0">
                        <a:ln>
                          <a:noFill/>
                        </a:ln>
                        <a:solidFill>
                          <a:schemeClr val="tx1"/>
                        </a:solidFill>
                        <a:effectLst/>
                        <a:latin typeface="+mn-lt"/>
                        <a:ea typeface="+mn-ea"/>
                        <a:cs typeface="+mn-cs"/>
                      </a:endParaRPr>
                    </a:p>
                  </a:txBody>
                  <a:tcPr marL="121908" marR="121908" marT="45713" marB="45713"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tr-TR"/>
                    </a:p>
                  </a:txBody>
                  <a:tcPr/>
                </a:tc>
                <a:extLst>
                  <a:ext uri="{0D108BD9-81ED-4DB2-BD59-A6C34878D82A}">
                    <a16:rowId xmlns:a16="http://schemas.microsoft.com/office/drawing/2014/main" val="10000"/>
                  </a:ext>
                </a:extLst>
              </a:tr>
              <a:tr h="517449">
                <a:tc>
                  <a:txBody>
                    <a:bodyPr/>
                    <a:lstStyle/>
                    <a:p>
                      <a:pPr marL="0" marR="0" lvl="0" indent="0" algn="l" defTabSz="914400" rtl="0" eaLnBrk="0" fontAlgn="b" latinLnBrk="0" hangingPunct="0">
                        <a:lnSpc>
                          <a:spcPct val="100000"/>
                        </a:lnSpc>
                        <a:spcBef>
                          <a:spcPct val="0"/>
                        </a:spcBef>
                        <a:spcAft>
                          <a:spcPct val="0"/>
                        </a:spcAft>
                        <a:buClrTx/>
                        <a:buSzTx/>
                        <a:buFontTx/>
                        <a:buNone/>
                        <a:tabLst/>
                      </a:pPr>
                      <a:r>
                        <a:rPr kumimoji="0" lang="tr-TR" sz="1200" b="1" i="0" u="none" strike="noStrike" cap="none" normalizeH="0" baseline="0" dirty="0" smtClean="0">
                          <a:ln>
                            <a:noFill/>
                          </a:ln>
                          <a:solidFill>
                            <a:schemeClr val="tx1"/>
                          </a:solidFill>
                          <a:effectLst/>
                          <a:latin typeface="Arial Narrow" pitchFamily="34" charset="0"/>
                          <a:cs typeface="Arial" charset="0"/>
                        </a:rPr>
                        <a:t>İŞİN ADI</a:t>
                      </a:r>
                      <a:endParaRPr kumimoji="0" lang="tr-TR" sz="1800" b="0" i="0" u="none" strike="noStrike" cap="none" normalizeH="0" baseline="0" dirty="0" smtClean="0">
                        <a:ln>
                          <a:noFill/>
                        </a:ln>
                        <a:solidFill>
                          <a:schemeClr val="tx1"/>
                        </a:solidFill>
                        <a:effectLst/>
                        <a:latin typeface="Garamond" pitchFamily="18" charset="0"/>
                      </a:endParaRPr>
                    </a:p>
                  </a:txBody>
                  <a:tcPr marL="121908" marR="121908" marT="45713" marB="45713"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ctr" latinLnBrk="0" hangingPunct="0">
                        <a:lnSpc>
                          <a:spcPct val="100000"/>
                        </a:lnSpc>
                        <a:spcBef>
                          <a:spcPct val="0"/>
                        </a:spcBef>
                        <a:spcAft>
                          <a:spcPct val="0"/>
                        </a:spcAft>
                        <a:buClrTx/>
                        <a:buSzTx/>
                        <a:buFontTx/>
                        <a:buNone/>
                        <a:tabLst/>
                      </a:pPr>
                      <a:r>
                        <a:rPr kumimoji="0" lang="tr-TR" sz="1200" b="1" i="0" u="none" strike="noStrike" cap="none" normalizeH="0" baseline="0" dirty="0" smtClean="0">
                          <a:ln>
                            <a:noFill/>
                          </a:ln>
                          <a:solidFill>
                            <a:schemeClr val="tx1"/>
                          </a:solidFill>
                          <a:effectLst/>
                          <a:latin typeface="Arial" charset="0"/>
                          <a:cs typeface="Arial" charset="0"/>
                        </a:rPr>
                        <a:t>KİŞİ SAYISI</a:t>
                      </a:r>
                      <a:endParaRPr kumimoji="0" lang="tr-TR" sz="1800" b="0" i="0" u="none" strike="noStrike" cap="none" normalizeH="0" baseline="0" dirty="0" smtClean="0">
                        <a:ln>
                          <a:noFill/>
                        </a:ln>
                        <a:solidFill>
                          <a:schemeClr val="tx1"/>
                        </a:solidFill>
                        <a:effectLst/>
                        <a:latin typeface="Garamond" pitchFamily="18" charset="0"/>
                      </a:endParaRPr>
                    </a:p>
                  </a:txBody>
                  <a:tcPr marL="121908" marR="121908" marT="45713" marB="45713"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ctr" latinLnBrk="0" hangingPunct="0">
                        <a:lnSpc>
                          <a:spcPct val="100000"/>
                        </a:lnSpc>
                        <a:spcBef>
                          <a:spcPct val="0"/>
                        </a:spcBef>
                        <a:spcAft>
                          <a:spcPct val="0"/>
                        </a:spcAft>
                        <a:buClrTx/>
                        <a:buSzTx/>
                        <a:buFontTx/>
                        <a:buNone/>
                        <a:tabLst/>
                      </a:pPr>
                      <a:r>
                        <a:rPr kumimoji="0" lang="tr-TR" sz="1200" b="1" i="0" u="none" strike="noStrike" cap="none" normalizeH="0" baseline="0" dirty="0" smtClean="0">
                          <a:ln>
                            <a:noFill/>
                          </a:ln>
                          <a:solidFill>
                            <a:schemeClr val="tx1"/>
                          </a:solidFill>
                          <a:effectLst/>
                          <a:latin typeface="Arial" charset="0"/>
                          <a:cs typeface="Arial" charset="0"/>
                        </a:rPr>
                        <a:t>TUTAR</a:t>
                      </a:r>
                      <a:endParaRPr kumimoji="0" lang="tr-TR" sz="1800" b="0" i="0" u="none" strike="noStrike" cap="none" normalizeH="0" baseline="0" dirty="0" smtClean="0">
                        <a:ln>
                          <a:noFill/>
                        </a:ln>
                        <a:solidFill>
                          <a:schemeClr val="tx1"/>
                        </a:solidFill>
                        <a:effectLst/>
                        <a:latin typeface="Garamond" pitchFamily="18" charset="0"/>
                      </a:endParaRPr>
                    </a:p>
                  </a:txBody>
                  <a:tcPr marL="121908" marR="121908" marT="45713" marB="45713"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ctr" latinLnBrk="0" hangingPunct="0">
                        <a:lnSpc>
                          <a:spcPct val="100000"/>
                        </a:lnSpc>
                        <a:spcBef>
                          <a:spcPct val="0"/>
                        </a:spcBef>
                        <a:spcAft>
                          <a:spcPct val="0"/>
                        </a:spcAft>
                        <a:buClrTx/>
                        <a:buSzTx/>
                        <a:buFontTx/>
                        <a:buNone/>
                        <a:tabLst/>
                      </a:pPr>
                      <a:r>
                        <a:rPr kumimoji="0" lang="tr-TR" sz="1200" b="1" i="0" u="none" strike="noStrike" cap="none" normalizeH="0" baseline="0" dirty="0" smtClean="0">
                          <a:ln>
                            <a:noFill/>
                          </a:ln>
                          <a:solidFill>
                            <a:schemeClr val="tx1"/>
                          </a:solidFill>
                          <a:effectLst/>
                          <a:latin typeface="Arial" charset="0"/>
                          <a:cs typeface="Arial" charset="0"/>
                        </a:rPr>
                        <a:t>KİŞİ SAYISI</a:t>
                      </a:r>
                      <a:endParaRPr kumimoji="0" lang="tr-TR" sz="1800" b="0" i="0" u="none" strike="noStrike" cap="none" normalizeH="0" baseline="0" dirty="0" smtClean="0">
                        <a:ln>
                          <a:noFill/>
                        </a:ln>
                        <a:solidFill>
                          <a:schemeClr val="tx1"/>
                        </a:solidFill>
                        <a:effectLst/>
                        <a:latin typeface="Garamond" pitchFamily="18" charset="0"/>
                      </a:endParaRPr>
                    </a:p>
                  </a:txBody>
                  <a:tcPr marL="121908" marR="121908" marT="45713" marB="45713" anchor="ctr"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ctr" latinLnBrk="0" hangingPunct="0">
                        <a:lnSpc>
                          <a:spcPct val="100000"/>
                        </a:lnSpc>
                        <a:spcBef>
                          <a:spcPct val="0"/>
                        </a:spcBef>
                        <a:spcAft>
                          <a:spcPct val="0"/>
                        </a:spcAft>
                        <a:buClrTx/>
                        <a:buSzTx/>
                        <a:buFontTx/>
                        <a:buNone/>
                        <a:tabLst/>
                      </a:pPr>
                      <a:r>
                        <a:rPr kumimoji="0" lang="tr-TR" sz="1200" b="1" i="0" u="none" strike="noStrike" cap="none" normalizeH="0" baseline="0" dirty="0" smtClean="0">
                          <a:ln>
                            <a:noFill/>
                          </a:ln>
                          <a:solidFill>
                            <a:schemeClr val="tx1"/>
                          </a:solidFill>
                          <a:effectLst/>
                          <a:latin typeface="Arial" charset="0"/>
                          <a:cs typeface="Arial" charset="0"/>
                        </a:rPr>
                        <a:t>TUTAR</a:t>
                      </a:r>
                      <a:endParaRPr kumimoji="0" lang="tr-TR" sz="1800" b="0" i="0" u="none" strike="noStrike" cap="none" normalizeH="0" baseline="0" dirty="0" smtClean="0">
                        <a:ln>
                          <a:noFill/>
                        </a:ln>
                        <a:solidFill>
                          <a:schemeClr val="tx1"/>
                        </a:solidFill>
                        <a:effectLst/>
                        <a:latin typeface="Garamond" pitchFamily="18" charset="0"/>
                      </a:endParaRPr>
                    </a:p>
                  </a:txBody>
                  <a:tcPr marL="121908" marR="121908" marT="45713" marB="45713" anchor="ctr"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515863">
                <a:tc>
                  <a:txBody>
                    <a:bodyPr/>
                    <a:lstStyle/>
                    <a:p>
                      <a:pPr marL="0" marR="0" lvl="0" indent="0" algn="l" defTabSz="914400" rtl="0" eaLnBrk="0" fontAlgn="b" latinLnBrk="0" hangingPunct="0">
                        <a:lnSpc>
                          <a:spcPct val="100000"/>
                        </a:lnSpc>
                        <a:spcBef>
                          <a:spcPct val="0"/>
                        </a:spcBef>
                        <a:spcAft>
                          <a:spcPct val="0"/>
                        </a:spcAft>
                        <a:buClrTx/>
                        <a:buSzTx/>
                        <a:buFontTx/>
                        <a:buNone/>
                        <a:tabLst/>
                      </a:pPr>
                      <a:r>
                        <a:rPr kumimoji="0" lang="tr-TR" sz="1200" b="1" i="0" u="none" strike="noStrike" cap="none" normalizeH="0" baseline="0" dirty="0" smtClean="0">
                          <a:ln>
                            <a:noFill/>
                          </a:ln>
                          <a:solidFill>
                            <a:schemeClr val="tx1"/>
                          </a:solidFill>
                          <a:effectLst/>
                          <a:latin typeface="Arial Narrow" pitchFamily="34" charset="0"/>
                          <a:cs typeface="Arial" charset="0"/>
                        </a:rPr>
                        <a:t>YURTİ</a:t>
                      </a:r>
                      <a:r>
                        <a:rPr kumimoji="0" lang="tr-TR" sz="1200" b="1" i="0" u="none" strike="noStrike" cap="none" normalizeH="0" baseline="0" dirty="0" smtClean="0">
                          <a:ln>
                            <a:noFill/>
                          </a:ln>
                          <a:solidFill>
                            <a:schemeClr val="tx1"/>
                          </a:solidFill>
                          <a:effectLst/>
                          <a:latin typeface="Garamond"/>
                          <a:cs typeface="Arial" charset="0"/>
                        </a:rPr>
                        <a:t>Ç</a:t>
                      </a:r>
                      <a:r>
                        <a:rPr kumimoji="0" lang="tr-TR" sz="1200" b="1" i="0" u="none" strike="noStrike" cap="none" normalizeH="0" baseline="0" dirty="0" smtClean="0">
                          <a:ln>
                            <a:noFill/>
                          </a:ln>
                          <a:solidFill>
                            <a:schemeClr val="tx1"/>
                          </a:solidFill>
                          <a:effectLst/>
                          <a:latin typeface="Arial Narrow" pitchFamily="34" charset="0"/>
                          <a:cs typeface="Arial" charset="0"/>
                        </a:rPr>
                        <a:t>İ GE</a:t>
                      </a:r>
                      <a:r>
                        <a:rPr kumimoji="0" lang="tr-TR" sz="1200" b="1" i="0" u="none" strike="noStrike" cap="none" normalizeH="0" baseline="0" dirty="0" smtClean="0">
                          <a:ln>
                            <a:noFill/>
                          </a:ln>
                          <a:solidFill>
                            <a:schemeClr val="tx1"/>
                          </a:solidFill>
                          <a:effectLst/>
                          <a:latin typeface="Garamond"/>
                          <a:cs typeface="Arial" charset="0"/>
                        </a:rPr>
                        <a:t>Ç</a:t>
                      </a:r>
                      <a:r>
                        <a:rPr kumimoji="0" lang="tr-TR" sz="1200" b="1" i="0" u="none" strike="noStrike" cap="none" normalizeH="0" baseline="0" dirty="0" smtClean="0">
                          <a:ln>
                            <a:noFill/>
                          </a:ln>
                          <a:solidFill>
                            <a:schemeClr val="tx1"/>
                          </a:solidFill>
                          <a:effectLst/>
                          <a:latin typeface="Arial Narrow" pitchFamily="34" charset="0"/>
                          <a:cs typeface="Arial" charset="0"/>
                        </a:rPr>
                        <a:t>İCİ G</a:t>
                      </a:r>
                      <a:r>
                        <a:rPr kumimoji="0" lang="tr-TR" sz="1200" b="1" i="0" u="none" strike="noStrike" cap="none" normalizeH="0" baseline="0" dirty="0" smtClean="0">
                          <a:ln>
                            <a:noFill/>
                          </a:ln>
                          <a:solidFill>
                            <a:schemeClr val="tx1"/>
                          </a:solidFill>
                          <a:effectLst/>
                          <a:latin typeface="Garamond"/>
                          <a:cs typeface="Arial" charset="0"/>
                        </a:rPr>
                        <a:t>Ö</a:t>
                      </a:r>
                      <a:r>
                        <a:rPr kumimoji="0" lang="tr-TR" sz="1200" b="1" i="0" u="none" strike="noStrike" cap="none" normalizeH="0" baseline="0" dirty="0" smtClean="0">
                          <a:ln>
                            <a:noFill/>
                          </a:ln>
                          <a:solidFill>
                            <a:schemeClr val="tx1"/>
                          </a:solidFill>
                          <a:effectLst/>
                          <a:latin typeface="Arial Narrow" pitchFamily="34" charset="0"/>
                          <a:cs typeface="Arial" charset="0"/>
                        </a:rPr>
                        <a:t>REV YOLLUĞU</a:t>
                      </a:r>
                      <a:endParaRPr kumimoji="0" lang="tr-TR" sz="1800" b="1" i="0" u="none" strike="noStrike" cap="none" normalizeH="0" baseline="0" dirty="0" smtClean="0">
                        <a:ln>
                          <a:noFill/>
                        </a:ln>
                        <a:solidFill>
                          <a:schemeClr val="tx1"/>
                        </a:solidFill>
                        <a:effectLst/>
                        <a:latin typeface="Garamond" pitchFamily="18" charset="0"/>
                      </a:endParaRPr>
                    </a:p>
                  </a:txBody>
                  <a:tcPr marL="121908" marR="121908" marT="45713" marB="45713"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defRPr/>
                      </a:pPr>
                      <a:r>
                        <a:rPr lang="tr-TR" sz="1400" b="0" kern="1200" dirty="0" smtClean="0">
                          <a:solidFill>
                            <a:srgbClr val="FF0000"/>
                          </a:solidFill>
                          <a:effectLst/>
                          <a:latin typeface="Arial" charset="0"/>
                          <a:ea typeface="+mn-ea"/>
                          <a:cs typeface="Arial" charset="0"/>
                        </a:rPr>
                        <a:t>                                8</a:t>
                      </a:r>
                    </a:p>
                    <a:p>
                      <a:pPr marL="0" marR="0" lvl="0" indent="0" algn="ctr" defTabSz="914400" rtl="0" eaLnBrk="0" fontAlgn="b" latinLnBrk="0" hangingPunct="0">
                        <a:lnSpc>
                          <a:spcPct val="100000"/>
                        </a:lnSpc>
                        <a:spcBef>
                          <a:spcPct val="0"/>
                        </a:spcBef>
                        <a:spcAft>
                          <a:spcPct val="0"/>
                        </a:spcAft>
                        <a:buClrTx/>
                        <a:buSzTx/>
                        <a:buFontTx/>
                        <a:buNone/>
                        <a:tabLst/>
                      </a:pPr>
                      <a:endParaRPr lang="tr-TR" sz="1400" b="0" dirty="0" smtClean="0">
                        <a:solidFill>
                          <a:srgbClr val="FF0000"/>
                        </a:solidFill>
                        <a:effectLst/>
                        <a:latin typeface="Arial" charset="0"/>
                        <a:ea typeface="+mj-ea"/>
                        <a:cs typeface="Arial" charset="0"/>
                      </a:endParaRPr>
                    </a:p>
                  </a:txBody>
                  <a:tcPr marL="121908" marR="121908" marT="45713" marB="45713"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tr-TR" sz="1400" b="0" kern="1200" dirty="0" smtClean="0">
                        <a:solidFill>
                          <a:srgbClr val="FF0000"/>
                        </a:solidFill>
                        <a:effectLst/>
                        <a:latin typeface="Arial" charset="0"/>
                        <a:ea typeface="+mn-ea"/>
                        <a:cs typeface="Arial" charset="0"/>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lang="tr-TR" sz="1400" b="0" dirty="0" smtClean="0">
                          <a:solidFill>
                            <a:srgbClr val="FF0000"/>
                          </a:solidFill>
                          <a:effectLst/>
                          <a:latin typeface="Arial" charset="0"/>
                          <a:ea typeface="+mj-ea"/>
                          <a:cs typeface="Arial" charset="0"/>
                        </a:rPr>
                        <a:t>10</a:t>
                      </a:r>
                    </a:p>
                  </a:txBody>
                  <a:tcPr marL="121908" marR="121908" marT="45713" marB="45713" anchor="b"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ctr" fontAlgn="b"/>
                      <a:r>
                        <a:rPr lang="tr-TR" sz="1400" b="0" i="0" u="none" strike="noStrike" dirty="0" smtClean="0">
                          <a:solidFill>
                            <a:srgbClr val="FF0000"/>
                          </a:solidFill>
                          <a:latin typeface="Calibri"/>
                        </a:rPr>
                        <a:t>2.272,35 TL</a:t>
                      </a:r>
                      <a:endParaRPr lang="tr-TR" sz="1400" b="0" i="0" u="none" strike="noStrike" dirty="0">
                        <a:solidFill>
                          <a:srgbClr val="FF0000"/>
                        </a:solidFill>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517449">
                <a:tc>
                  <a:txBody>
                    <a:bodyPr/>
                    <a:lstStyle/>
                    <a:p>
                      <a:pPr marL="0" marR="0" lvl="0" indent="0" algn="l" defTabSz="914400" rtl="0" eaLnBrk="0" fontAlgn="b" latinLnBrk="0" hangingPunct="0">
                        <a:lnSpc>
                          <a:spcPct val="100000"/>
                        </a:lnSpc>
                        <a:spcBef>
                          <a:spcPct val="0"/>
                        </a:spcBef>
                        <a:spcAft>
                          <a:spcPct val="0"/>
                        </a:spcAft>
                        <a:buClrTx/>
                        <a:buSzTx/>
                        <a:buFontTx/>
                        <a:buNone/>
                        <a:tabLst/>
                      </a:pPr>
                      <a:r>
                        <a:rPr kumimoji="0" lang="tr-TR" sz="1200" b="1" i="0" u="none" strike="noStrike" cap="none" normalizeH="0" baseline="0" dirty="0" smtClean="0">
                          <a:ln>
                            <a:noFill/>
                          </a:ln>
                          <a:solidFill>
                            <a:schemeClr val="tx1"/>
                          </a:solidFill>
                          <a:effectLst/>
                          <a:latin typeface="Arial Narrow" pitchFamily="34" charset="0"/>
                          <a:cs typeface="Arial" charset="0"/>
                        </a:rPr>
                        <a:t>EMEKLİ-S</a:t>
                      </a:r>
                      <a:r>
                        <a:rPr kumimoji="0" lang="tr-TR" sz="1200" b="1" i="0" u="none" strike="noStrike" cap="none" normalizeH="0" baseline="0" dirty="0" smtClean="0">
                          <a:ln>
                            <a:noFill/>
                          </a:ln>
                          <a:solidFill>
                            <a:schemeClr val="tx1"/>
                          </a:solidFill>
                          <a:effectLst/>
                          <a:latin typeface="Garamond"/>
                          <a:cs typeface="Arial" charset="0"/>
                        </a:rPr>
                        <a:t>Ü</a:t>
                      </a:r>
                      <a:r>
                        <a:rPr kumimoji="0" lang="tr-TR" sz="1200" b="1" i="0" u="none" strike="noStrike" cap="none" normalizeH="0" baseline="0" dirty="0" smtClean="0">
                          <a:ln>
                            <a:noFill/>
                          </a:ln>
                          <a:solidFill>
                            <a:schemeClr val="tx1"/>
                          </a:solidFill>
                          <a:effectLst/>
                          <a:latin typeface="Arial Narrow" pitchFamily="34" charset="0"/>
                          <a:cs typeface="Arial" charset="0"/>
                        </a:rPr>
                        <a:t>REKLİ G</a:t>
                      </a:r>
                      <a:r>
                        <a:rPr kumimoji="0" lang="tr-TR" sz="1200" b="1" i="0" u="none" strike="noStrike" cap="none" normalizeH="0" baseline="0" dirty="0" smtClean="0">
                          <a:ln>
                            <a:noFill/>
                          </a:ln>
                          <a:solidFill>
                            <a:schemeClr val="tx1"/>
                          </a:solidFill>
                          <a:effectLst/>
                          <a:latin typeface="Garamond"/>
                          <a:cs typeface="Arial" charset="0"/>
                        </a:rPr>
                        <a:t>Ö</a:t>
                      </a:r>
                      <a:r>
                        <a:rPr kumimoji="0" lang="tr-TR" sz="1200" b="1" i="0" u="none" strike="noStrike" cap="none" normalizeH="0" baseline="0" dirty="0" smtClean="0">
                          <a:ln>
                            <a:noFill/>
                          </a:ln>
                          <a:solidFill>
                            <a:schemeClr val="tx1"/>
                          </a:solidFill>
                          <a:effectLst/>
                          <a:latin typeface="Arial Narrow" pitchFamily="34" charset="0"/>
                          <a:cs typeface="Arial" charset="0"/>
                        </a:rPr>
                        <a:t>REV YOLLUĞU</a:t>
                      </a:r>
                      <a:endParaRPr kumimoji="0" lang="tr-TR" sz="1800" b="1" i="0" u="none" strike="noStrike" cap="none" normalizeH="0" baseline="0" dirty="0" smtClean="0">
                        <a:ln>
                          <a:noFill/>
                        </a:ln>
                        <a:solidFill>
                          <a:schemeClr val="tx1"/>
                        </a:solidFill>
                        <a:effectLst/>
                        <a:latin typeface="Garamond" pitchFamily="18" charset="0"/>
                      </a:endParaRPr>
                    </a:p>
                  </a:txBody>
                  <a:tcPr marL="121908" marR="121908" marT="45713" marB="45713"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endParaRPr lang="tr-TR" sz="1400" b="0" dirty="0" smtClean="0">
                        <a:solidFill>
                          <a:srgbClr val="FF0000"/>
                        </a:solidFill>
                        <a:effectLst/>
                        <a:latin typeface="Arial" charset="0"/>
                        <a:ea typeface="+mj-ea"/>
                        <a:cs typeface="Arial" charset="0"/>
                      </a:endParaRPr>
                    </a:p>
                  </a:txBody>
                  <a:tcPr marL="121908" marR="121908" marT="45713" marB="45713"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endParaRPr lang="tr-TR" sz="1400" b="0" dirty="0" smtClean="0">
                        <a:solidFill>
                          <a:srgbClr val="FF0000"/>
                        </a:solidFill>
                        <a:effectLst/>
                        <a:latin typeface="Arial" pitchFamily="34" charset="0"/>
                        <a:ea typeface="+mj-ea"/>
                        <a:cs typeface="Arial" pitchFamily="34" charset="0"/>
                      </a:endParaRPr>
                    </a:p>
                  </a:txBody>
                  <a:tcPr marL="121908" marR="121908" marT="45713" marB="45713"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endParaRPr lang="tr-TR" sz="1400" b="0" dirty="0" smtClean="0">
                        <a:solidFill>
                          <a:srgbClr val="FF0000"/>
                        </a:solidFill>
                        <a:effectLst/>
                        <a:latin typeface="Arial" charset="0"/>
                        <a:ea typeface="+mj-ea"/>
                        <a:cs typeface="Arial" charset="0"/>
                      </a:endParaRPr>
                    </a:p>
                  </a:txBody>
                  <a:tcPr marL="121908" marR="121908" marT="45713" marB="45713" anchor="b"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endParaRPr lang="tr-TR" sz="1400" b="0" dirty="0" smtClean="0">
                        <a:solidFill>
                          <a:srgbClr val="FF0000"/>
                        </a:solidFill>
                        <a:effectLst/>
                        <a:latin typeface="Arial" pitchFamily="34" charset="0"/>
                        <a:ea typeface="+mj-ea"/>
                        <a:cs typeface="Arial" pitchFamily="34" charset="0"/>
                      </a:endParaRPr>
                    </a:p>
                  </a:txBody>
                  <a:tcPr marL="121908" marR="121908" marT="45713" marB="45713" anchor="b"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335266">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sz="1200" b="1" i="0" u="none" strike="noStrike" cap="none" normalizeH="0" baseline="0" dirty="0" smtClean="0">
                          <a:ln>
                            <a:noFill/>
                          </a:ln>
                          <a:solidFill>
                            <a:schemeClr val="tx1"/>
                          </a:solidFill>
                          <a:effectLst/>
                          <a:latin typeface="Arial Narrow" pitchFamily="34" charset="0"/>
                          <a:cs typeface="Arial" charset="0"/>
                        </a:rPr>
                        <a:t>TOPLAM</a:t>
                      </a:r>
                      <a:endParaRPr kumimoji="0" lang="tr-TR" sz="1800" b="0" i="0" u="none" strike="noStrike" cap="none" normalizeH="0" baseline="0" dirty="0" smtClean="0">
                        <a:ln>
                          <a:noFill/>
                        </a:ln>
                        <a:solidFill>
                          <a:schemeClr val="tx1"/>
                        </a:solidFill>
                        <a:effectLst/>
                        <a:latin typeface="Garamond" pitchFamily="18" charset="0"/>
                      </a:endParaRPr>
                    </a:p>
                  </a:txBody>
                  <a:tcPr marL="121908" marR="121908" marT="45713" marB="45713"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endParaRPr lang="tr-TR" sz="1400" b="1" dirty="0" smtClean="0">
                        <a:solidFill>
                          <a:srgbClr val="FF0000"/>
                        </a:solidFill>
                        <a:effectLst/>
                        <a:latin typeface="Arial" charset="0"/>
                        <a:ea typeface="+mj-ea"/>
                        <a:cs typeface="Arial" charset="0"/>
                      </a:endParaRPr>
                    </a:p>
                  </a:txBody>
                  <a:tcPr marL="121908" marR="121908" marT="45713" marB="45713"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endParaRPr lang="tr-TR" sz="1400" b="1" dirty="0" smtClean="0">
                        <a:solidFill>
                          <a:srgbClr val="FF0000"/>
                        </a:solidFill>
                        <a:effectLst/>
                        <a:latin typeface="Arial" pitchFamily="34" charset="0"/>
                        <a:ea typeface="+mj-ea"/>
                        <a:cs typeface="Arial" pitchFamily="34" charset="0"/>
                      </a:endParaRPr>
                    </a:p>
                  </a:txBody>
                  <a:tcPr marL="121908" marR="121908" marT="45713" marB="45713"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endParaRPr lang="tr-TR" sz="1400" b="1" dirty="0" smtClean="0">
                        <a:solidFill>
                          <a:srgbClr val="FF0000"/>
                        </a:solidFill>
                        <a:effectLst/>
                        <a:latin typeface="Arial" charset="0"/>
                        <a:ea typeface="+mj-ea"/>
                        <a:cs typeface="Arial" charset="0"/>
                      </a:endParaRPr>
                    </a:p>
                  </a:txBody>
                  <a:tcPr marL="121908" marR="121908" marT="45713" marB="45713" anchor="b"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lang="tr-TR" sz="1400" b="1" dirty="0" smtClean="0">
                          <a:solidFill>
                            <a:srgbClr val="FF0000"/>
                          </a:solidFill>
                          <a:effectLst/>
                          <a:latin typeface="Arial" pitchFamily="34" charset="0"/>
                          <a:ea typeface="+mj-ea"/>
                          <a:cs typeface="Arial" pitchFamily="34" charset="0"/>
                        </a:rPr>
                        <a:t>2.272,35 TL</a:t>
                      </a:r>
                    </a:p>
                  </a:txBody>
                  <a:tcPr marL="121908" marR="121908" marT="45713" marB="45713" anchor="b"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sp>
        <p:nvSpPr>
          <p:cNvPr id="33833" name="Rectangle 5"/>
          <p:cNvSpPr>
            <a:spLocks noChangeArrowheads="1"/>
          </p:cNvSpPr>
          <p:nvPr/>
        </p:nvSpPr>
        <p:spPr bwMode="auto">
          <a:xfrm>
            <a:off x="814917" y="4292600"/>
            <a:ext cx="10972800" cy="1143000"/>
          </a:xfrm>
          <a:prstGeom prst="rect">
            <a:avLst/>
          </a:prstGeom>
          <a:noFill/>
          <a:ln w="9525">
            <a:noFill/>
            <a:miter lim="800000"/>
            <a:headEnd/>
            <a:tailEnd/>
          </a:ln>
        </p:spPr>
        <p:txBody>
          <a:bodyPr anchor="ctr" anchorCtr="1"/>
          <a:lstStyle/>
          <a:p>
            <a:pPr algn="ctr"/>
            <a:endParaRPr lang="tr-TR" altLang="tr-TR" sz="2800" b="1">
              <a:solidFill>
                <a:schemeClr val="tx2"/>
              </a:solidFill>
            </a:endParaRPr>
          </a:p>
        </p:txBody>
      </p:sp>
      <p:sp>
        <p:nvSpPr>
          <p:cNvPr id="33834" name="Text Box 89"/>
          <p:cNvSpPr txBox="1">
            <a:spLocks noChangeArrowheads="1"/>
          </p:cNvSpPr>
          <p:nvPr/>
        </p:nvSpPr>
        <p:spPr bwMode="auto">
          <a:xfrm>
            <a:off x="1295401" y="1700214"/>
            <a:ext cx="8735484" cy="581025"/>
          </a:xfrm>
          <a:prstGeom prst="rect">
            <a:avLst/>
          </a:prstGeom>
          <a:noFill/>
          <a:ln w="9525">
            <a:noFill/>
            <a:miter lim="800000"/>
            <a:headEnd/>
            <a:tailEnd/>
          </a:ln>
        </p:spPr>
        <p:txBody>
          <a:bodyPr>
            <a:spAutoFit/>
          </a:bodyPr>
          <a:lstStyle/>
          <a:p>
            <a:pPr eaLnBrk="1" hangingPunct="1">
              <a:spcBef>
                <a:spcPct val="50000"/>
              </a:spcBef>
            </a:pPr>
            <a:r>
              <a:rPr lang="tr-TR" altLang="tr-TR" sz="1600" b="1" u="sng">
                <a:latin typeface="Arial" pitchFamily="34" charset="0"/>
              </a:rPr>
              <a:t>İdari ve Mali İşler Daire Başkanlığı</a:t>
            </a:r>
            <a:r>
              <a:rPr lang="tr-TR" altLang="tr-TR" sz="1600" b="1">
                <a:latin typeface="Arial" pitchFamily="34" charset="0"/>
              </a:rPr>
              <a:t> Bütçesinden karşılanan yolluklar ve görevlendirilen kişi sayıları:</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2"/>
          <p:cNvSpPr>
            <a:spLocks noGrp="1" noChangeArrowheads="1"/>
          </p:cNvSpPr>
          <p:nvPr>
            <p:ph type="sldNum" sz="quarter" idx="12"/>
          </p:nvPr>
        </p:nvSpPr>
        <p:spPr bwMode="auto">
          <a:noFill/>
          <a:ln>
            <a:miter lim="800000"/>
            <a:headEnd/>
            <a:tailEnd/>
          </a:ln>
        </p:spPr>
        <p:txBody>
          <a:bodyPr/>
          <a:lstStyle/>
          <a:p>
            <a:fld id="{E7528878-D198-44BB-98F9-A7075E9347C8}" type="slidenum">
              <a:rPr lang="tr-TR" altLang="tr-TR" smtClean="0"/>
              <a:pPr/>
              <a:t>22</a:t>
            </a:fld>
            <a:endParaRPr lang="tr-TR" altLang="tr-TR" smtClean="0"/>
          </a:p>
        </p:txBody>
      </p:sp>
      <p:graphicFrame>
        <p:nvGraphicFramePr>
          <p:cNvPr id="36938" name="Group 74"/>
          <p:cNvGraphicFramePr>
            <a:graphicFrameLocks noGrp="1"/>
          </p:cNvGraphicFramePr>
          <p:nvPr>
            <p:ph sz="half" idx="4294967295"/>
            <p:extLst>
              <p:ext uri="{D42A27DB-BD31-4B8C-83A1-F6EECF244321}">
                <p14:modId xmlns:p14="http://schemas.microsoft.com/office/powerpoint/2010/main" val="3075246567"/>
              </p:ext>
            </p:extLst>
          </p:nvPr>
        </p:nvGraphicFramePr>
        <p:xfrm>
          <a:off x="889344" y="2441233"/>
          <a:ext cx="6883072" cy="1790829"/>
        </p:xfrm>
        <a:graphic>
          <a:graphicData uri="http://schemas.openxmlformats.org/drawingml/2006/table">
            <a:tbl>
              <a:tblPr/>
              <a:tblGrid>
                <a:gridCol w="3880544">
                  <a:extLst>
                    <a:ext uri="{9D8B030D-6E8A-4147-A177-3AD203B41FA5}">
                      <a16:colId xmlns:a16="http://schemas.microsoft.com/office/drawing/2014/main" val="20000"/>
                    </a:ext>
                  </a:extLst>
                </a:gridCol>
                <a:gridCol w="988416">
                  <a:extLst>
                    <a:ext uri="{9D8B030D-6E8A-4147-A177-3AD203B41FA5}">
                      <a16:colId xmlns:a16="http://schemas.microsoft.com/office/drawing/2014/main" val="20001"/>
                    </a:ext>
                  </a:extLst>
                </a:gridCol>
                <a:gridCol w="2014112">
                  <a:extLst>
                    <a:ext uri="{9D8B030D-6E8A-4147-A177-3AD203B41FA5}">
                      <a16:colId xmlns:a16="http://schemas.microsoft.com/office/drawing/2014/main" val="20002"/>
                    </a:ext>
                  </a:extLst>
                </a:gridCol>
              </a:tblGrid>
              <a:tr h="944850">
                <a:tc>
                  <a:txBody>
                    <a:bodyPr/>
                    <a:lstStyle/>
                    <a:p>
                      <a:pPr marL="0" marR="0" lvl="0" indent="0" algn="l" defTabSz="914400" rtl="0" eaLnBrk="0" fontAlgn="b" latinLnBrk="0" hangingPunct="0">
                        <a:lnSpc>
                          <a:spcPct val="100000"/>
                        </a:lnSpc>
                        <a:spcBef>
                          <a:spcPct val="0"/>
                        </a:spcBef>
                        <a:spcAft>
                          <a:spcPct val="0"/>
                        </a:spcAft>
                        <a:buClrTx/>
                        <a:buSzTx/>
                        <a:buFontTx/>
                        <a:buNone/>
                        <a:tabLst/>
                      </a:pPr>
                      <a:endParaRPr kumimoji="0" lang="tr-TR" sz="1800" b="0" i="0" u="none" strike="noStrike" cap="none" normalizeH="0" baseline="0" dirty="0" smtClean="0">
                        <a:ln>
                          <a:noFill/>
                        </a:ln>
                        <a:solidFill>
                          <a:schemeClr val="tx1"/>
                        </a:solidFill>
                        <a:effectLst/>
                        <a:latin typeface="Garamond" pitchFamily="18" charset="0"/>
                      </a:endParaRPr>
                    </a:p>
                  </a:txBody>
                  <a:tcPr marL="121917" marR="121917" marT="45705" marB="45705" anchor="b" horzOverflow="overflow">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ctr" defTabSz="914400" rtl="0" eaLnBrk="0" fontAlgn="ctr" latinLnBrk="0" hangingPunct="0">
                        <a:lnSpc>
                          <a:spcPct val="100000"/>
                        </a:lnSpc>
                        <a:spcBef>
                          <a:spcPct val="0"/>
                        </a:spcBef>
                        <a:spcAft>
                          <a:spcPct val="0"/>
                        </a:spcAft>
                        <a:buClrTx/>
                        <a:buSzTx/>
                        <a:buFontTx/>
                        <a:buNone/>
                        <a:tabLst/>
                        <a:defRPr/>
                      </a:pPr>
                      <a:endParaRPr kumimoji="0" lang="tr-TR" sz="1400" b="1" i="0" u="none" strike="noStrike" kern="1200" cap="none" normalizeH="0" baseline="0" dirty="0" smtClean="0">
                        <a:ln>
                          <a:noFill/>
                        </a:ln>
                        <a:solidFill>
                          <a:schemeClr val="tx1"/>
                        </a:solidFill>
                        <a:effectLst/>
                        <a:latin typeface="+mn-lt"/>
                        <a:ea typeface="+mn-ea"/>
                        <a:cs typeface="Arial" charset="0"/>
                      </a:endParaRPr>
                    </a:p>
                    <a:p>
                      <a:pPr marL="0" marR="0" lvl="0" indent="0" algn="ctr" defTabSz="914400" rtl="0" eaLnBrk="0" fontAlgn="ctr" latinLnBrk="0" hangingPunct="0">
                        <a:lnSpc>
                          <a:spcPct val="100000"/>
                        </a:lnSpc>
                        <a:spcBef>
                          <a:spcPct val="0"/>
                        </a:spcBef>
                        <a:spcAft>
                          <a:spcPct val="0"/>
                        </a:spcAft>
                        <a:buClrTx/>
                        <a:buSzTx/>
                        <a:buFontTx/>
                        <a:buNone/>
                        <a:tabLst/>
                        <a:defRPr/>
                      </a:pPr>
                      <a:r>
                        <a:rPr kumimoji="0" lang="tr-TR" sz="1400" b="1" i="0" u="none" strike="noStrike" kern="1200" cap="none" normalizeH="0" baseline="0" dirty="0" smtClean="0">
                          <a:ln>
                            <a:noFill/>
                          </a:ln>
                          <a:solidFill>
                            <a:schemeClr val="tx1"/>
                          </a:solidFill>
                          <a:effectLst/>
                          <a:latin typeface="+mn-lt"/>
                          <a:ea typeface="+mn-ea"/>
                          <a:cs typeface="Arial" charset="0"/>
                        </a:rPr>
                        <a:t>31.12.2021   İTİBARİYLE</a:t>
                      </a:r>
                      <a:endParaRPr kumimoji="0" lang="tr-TR" sz="1400" b="0" i="0" u="none" strike="noStrike" kern="1200" cap="none" normalizeH="0" baseline="0" dirty="0" smtClean="0">
                        <a:ln>
                          <a:noFill/>
                        </a:ln>
                        <a:solidFill>
                          <a:schemeClr val="tx1"/>
                        </a:solidFill>
                        <a:effectLst/>
                        <a:latin typeface="+mn-lt"/>
                        <a:ea typeface="+mn-ea"/>
                        <a:cs typeface="+mn-cs"/>
                      </a:endParaRPr>
                    </a:p>
                    <a:p>
                      <a:pPr marL="0" marR="0" lvl="0" indent="0" algn="ctr" defTabSz="914400" rtl="0" eaLnBrk="0" fontAlgn="ctr" latinLnBrk="0" hangingPunct="0">
                        <a:lnSpc>
                          <a:spcPct val="100000"/>
                        </a:lnSpc>
                        <a:spcBef>
                          <a:spcPct val="0"/>
                        </a:spcBef>
                        <a:spcAft>
                          <a:spcPct val="0"/>
                        </a:spcAft>
                        <a:buClrTx/>
                        <a:buSzTx/>
                        <a:buFontTx/>
                        <a:buNone/>
                        <a:tabLst/>
                        <a:defRPr/>
                      </a:pPr>
                      <a:endParaRPr kumimoji="0" lang="tr-TR" sz="1400" b="0" i="0" u="none" strike="noStrike" kern="1200" cap="none" normalizeH="0" baseline="0" dirty="0" smtClean="0">
                        <a:ln>
                          <a:noFill/>
                        </a:ln>
                        <a:solidFill>
                          <a:schemeClr val="tx1"/>
                        </a:solidFill>
                        <a:effectLst/>
                        <a:latin typeface="+mn-lt"/>
                        <a:ea typeface="+mn-ea"/>
                        <a:cs typeface="+mn-cs"/>
                      </a:endParaRPr>
                    </a:p>
                  </a:txBody>
                  <a:tcPr marL="121917" marR="121917" marT="45705" marB="45705"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tr-TR"/>
                    </a:p>
                  </a:txBody>
                  <a:tcPr/>
                </a:tc>
                <a:extLst>
                  <a:ext uri="{0D108BD9-81ED-4DB2-BD59-A6C34878D82A}">
                    <a16:rowId xmlns:a16="http://schemas.microsoft.com/office/drawing/2014/main" val="10000"/>
                  </a:ext>
                </a:extLst>
              </a:tr>
              <a:tr h="388809">
                <a:tc>
                  <a:txBody>
                    <a:bodyPr/>
                    <a:lstStyle/>
                    <a:p>
                      <a:pPr marL="0" marR="0" lvl="0" indent="0" algn="l" defTabSz="914400" rtl="0" eaLnBrk="0" fontAlgn="b" latinLnBrk="0" hangingPunct="0">
                        <a:lnSpc>
                          <a:spcPct val="100000"/>
                        </a:lnSpc>
                        <a:spcBef>
                          <a:spcPct val="0"/>
                        </a:spcBef>
                        <a:spcAft>
                          <a:spcPct val="0"/>
                        </a:spcAft>
                        <a:buClrTx/>
                        <a:buSzTx/>
                        <a:buFontTx/>
                        <a:buNone/>
                        <a:tabLst/>
                      </a:pPr>
                      <a:r>
                        <a:rPr kumimoji="0" lang="tr-TR" sz="1200" b="1" i="0" u="none" strike="noStrike" cap="none" normalizeH="0" baseline="0" dirty="0" smtClean="0">
                          <a:ln>
                            <a:noFill/>
                          </a:ln>
                          <a:solidFill>
                            <a:schemeClr val="tx1"/>
                          </a:solidFill>
                          <a:effectLst/>
                          <a:latin typeface="Arial Narrow" pitchFamily="34" charset="0"/>
                          <a:cs typeface="Arial" charset="0"/>
                        </a:rPr>
                        <a:t>İŞİN ADI</a:t>
                      </a:r>
                      <a:endParaRPr kumimoji="0" lang="tr-TR" sz="1800" b="0" i="0" u="none" strike="noStrike" cap="none" normalizeH="0" baseline="0" dirty="0" smtClean="0">
                        <a:ln>
                          <a:noFill/>
                        </a:ln>
                        <a:solidFill>
                          <a:schemeClr val="tx1"/>
                        </a:solidFill>
                        <a:effectLst/>
                        <a:latin typeface="Garamond" pitchFamily="18" charset="0"/>
                      </a:endParaRPr>
                    </a:p>
                  </a:txBody>
                  <a:tcPr marL="121917" marR="121917" marT="45705" marB="4570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ctr" latinLnBrk="0" hangingPunct="0">
                        <a:lnSpc>
                          <a:spcPct val="100000"/>
                        </a:lnSpc>
                        <a:spcBef>
                          <a:spcPct val="0"/>
                        </a:spcBef>
                        <a:spcAft>
                          <a:spcPct val="0"/>
                        </a:spcAft>
                        <a:buClrTx/>
                        <a:buSzTx/>
                        <a:buFontTx/>
                        <a:buNone/>
                        <a:tabLst/>
                      </a:pPr>
                      <a:r>
                        <a:rPr kumimoji="0" lang="tr-TR" sz="1200" b="1" i="0" u="none" strike="noStrike" cap="none" normalizeH="0" baseline="0" dirty="0" smtClean="0">
                          <a:ln>
                            <a:noFill/>
                          </a:ln>
                          <a:solidFill>
                            <a:schemeClr val="tx1"/>
                          </a:solidFill>
                          <a:effectLst/>
                          <a:latin typeface="Arial" charset="0"/>
                          <a:cs typeface="Arial" charset="0"/>
                        </a:rPr>
                        <a:t>ADET</a:t>
                      </a:r>
                      <a:endParaRPr kumimoji="0" lang="tr-TR" sz="1800" b="0" i="0" u="none" strike="noStrike" cap="none" normalizeH="0" baseline="0" dirty="0" smtClean="0">
                        <a:ln>
                          <a:noFill/>
                        </a:ln>
                        <a:solidFill>
                          <a:schemeClr val="tx1"/>
                        </a:solidFill>
                        <a:effectLst/>
                        <a:latin typeface="Garamond" pitchFamily="18" charset="0"/>
                      </a:endParaRPr>
                    </a:p>
                  </a:txBody>
                  <a:tcPr marL="121917" marR="121917" marT="45705" marB="45705" anchor="ctr"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ctr" latinLnBrk="0" hangingPunct="0">
                        <a:lnSpc>
                          <a:spcPct val="100000"/>
                        </a:lnSpc>
                        <a:spcBef>
                          <a:spcPct val="0"/>
                        </a:spcBef>
                        <a:spcAft>
                          <a:spcPct val="0"/>
                        </a:spcAft>
                        <a:buClrTx/>
                        <a:buSzTx/>
                        <a:buFontTx/>
                        <a:buNone/>
                        <a:tabLst/>
                      </a:pPr>
                      <a:r>
                        <a:rPr kumimoji="0" lang="tr-TR" sz="1200" b="1" i="0" u="none" strike="noStrike" cap="none" normalizeH="0" baseline="0" dirty="0" smtClean="0">
                          <a:ln>
                            <a:noFill/>
                          </a:ln>
                          <a:solidFill>
                            <a:schemeClr val="tx1"/>
                          </a:solidFill>
                          <a:effectLst/>
                          <a:latin typeface="Arial" charset="0"/>
                          <a:cs typeface="Arial" charset="0"/>
                        </a:rPr>
                        <a:t>TUTAR</a:t>
                      </a:r>
                      <a:endParaRPr kumimoji="0" lang="tr-TR" sz="1800" b="0" i="0" u="none" strike="noStrike" cap="none" normalizeH="0" baseline="0" dirty="0" smtClean="0">
                        <a:ln>
                          <a:noFill/>
                        </a:ln>
                        <a:solidFill>
                          <a:schemeClr val="tx1"/>
                        </a:solidFill>
                        <a:effectLst/>
                        <a:latin typeface="Garamond" pitchFamily="18" charset="0"/>
                      </a:endParaRPr>
                    </a:p>
                  </a:txBody>
                  <a:tcPr marL="121917" marR="121917" marT="45705" marB="45705" anchor="ctr"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57170">
                <a:tc>
                  <a:txBody>
                    <a:bodyPr/>
                    <a:lstStyle/>
                    <a:p>
                      <a:pPr marL="0" marR="0" lvl="0" indent="0" algn="l" defTabSz="914400" rtl="0" eaLnBrk="0" fontAlgn="b" latinLnBrk="0" hangingPunct="0">
                        <a:lnSpc>
                          <a:spcPct val="100000"/>
                        </a:lnSpc>
                        <a:spcBef>
                          <a:spcPct val="0"/>
                        </a:spcBef>
                        <a:spcAft>
                          <a:spcPct val="0"/>
                        </a:spcAft>
                        <a:buClrTx/>
                        <a:buSzTx/>
                        <a:buFontTx/>
                        <a:buNone/>
                        <a:tabLst/>
                      </a:pPr>
                      <a:r>
                        <a:rPr kumimoji="0" lang="tr-TR" sz="1200" b="0" i="0" u="none" strike="noStrike" cap="none" normalizeH="0" baseline="0" dirty="0" smtClean="0">
                          <a:ln>
                            <a:noFill/>
                          </a:ln>
                          <a:solidFill>
                            <a:schemeClr val="tx1"/>
                          </a:solidFill>
                          <a:effectLst/>
                          <a:latin typeface="Arial Narrow" pitchFamily="34" charset="0"/>
                          <a:cs typeface="Arial" charset="0"/>
                        </a:rPr>
                        <a:t>AVANS-KREDİ (Kik ilanı-gazete ilanı-noter v.b)</a:t>
                      </a:r>
                      <a:endParaRPr kumimoji="0" lang="tr-TR" sz="1800" b="0" i="0" u="none" strike="noStrike" cap="none" normalizeH="0" baseline="0" dirty="0" smtClean="0">
                        <a:ln>
                          <a:noFill/>
                        </a:ln>
                        <a:solidFill>
                          <a:schemeClr val="tx1"/>
                        </a:solidFill>
                        <a:effectLst/>
                        <a:latin typeface="Garamond" pitchFamily="18" charset="0"/>
                      </a:endParaRPr>
                    </a:p>
                  </a:txBody>
                  <a:tcPr marL="121917" marR="121917" marT="45705" marB="4570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lang="tr-TR" sz="1400" b="1" kern="1200" dirty="0" smtClean="0">
                          <a:solidFill>
                            <a:schemeClr val="tx1"/>
                          </a:solidFill>
                          <a:latin typeface="Arial" charset="0"/>
                          <a:ea typeface="+mn-ea"/>
                          <a:cs typeface="+mn-cs"/>
                        </a:rPr>
                        <a:t>41</a:t>
                      </a:r>
                    </a:p>
                  </a:txBody>
                  <a:tcPr marL="121917" marR="121917" marT="45705" marB="45705" anchor="b"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ctr" fontAlgn="b"/>
                      <a:r>
                        <a:rPr lang="tr-TR" sz="1400" b="1" i="0" u="none" strike="noStrike" dirty="0" smtClean="0">
                          <a:solidFill>
                            <a:srgbClr val="000000"/>
                          </a:solidFill>
                          <a:latin typeface="Calibri"/>
                        </a:rPr>
                        <a:t>89.754,83</a:t>
                      </a:r>
                      <a:endParaRPr lang="tr-TR" sz="1400" b="1" i="0" u="none" strike="noStrike" dirty="0">
                        <a:solidFill>
                          <a:srgbClr val="000000"/>
                        </a:solidFill>
                        <a:latin typeface="Calibri"/>
                      </a:endParaRPr>
                    </a:p>
                  </a:txBody>
                  <a:tcPr marL="12700" marR="12700" marT="9525" marB="0" anchor="b">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bl>
          </a:graphicData>
        </a:graphic>
      </p:graphicFrame>
      <p:sp>
        <p:nvSpPr>
          <p:cNvPr id="34845" name="Rectangle 5"/>
          <p:cNvSpPr>
            <a:spLocks noChangeArrowheads="1"/>
          </p:cNvSpPr>
          <p:nvPr/>
        </p:nvSpPr>
        <p:spPr bwMode="auto">
          <a:xfrm>
            <a:off x="912284" y="4292600"/>
            <a:ext cx="10972800" cy="1143000"/>
          </a:xfrm>
          <a:prstGeom prst="rect">
            <a:avLst/>
          </a:prstGeom>
          <a:noFill/>
          <a:ln w="9525">
            <a:noFill/>
            <a:miter lim="800000"/>
            <a:headEnd/>
            <a:tailEnd/>
          </a:ln>
        </p:spPr>
        <p:txBody>
          <a:bodyPr anchor="ctr" anchorCtr="1"/>
          <a:lstStyle/>
          <a:p>
            <a:pPr algn="ctr"/>
            <a:endParaRPr lang="tr-TR" altLang="tr-TR" sz="2800" b="1">
              <a:solidFill>
                <a:schemeClr val="tx2"/>
              </a:solidFill>
            </a:endParaRPr>
          </a:p>
        </p:txBody>
      </p:sp>
      <p:sp>
        <p:nvSpPr>
          <p:cNvPr id="34846" name="Text Box 298"/>
          <p:cNvSpPr txBox="1">
            <a:spLocks noChangeArrowheads="1"/>
          </p:cNvSpPr>
          <p:nvPr/>
        </p:nvSpPr>
        <p:spPr bwMode="auto">
          <a:xfrm>
            <a:off x="0" y="682412"/>
            <a:ext cx="10176933" cy="338137"/>
          </a:xfrm>
          <a:prstGeom prst="rect">
            <a:avLst/>
          </a:prstGeom>
          <a:noFill/>
          <a:ln w="9525">
            <a:noFill/>
            <a:miter lim="800000"/>
            <a:headEnd/>
            <a:tailEnd/>
          </a:ln>
        </p:spPr>
        <p:txBody>
          <a:bodyPr>
            <a:spAutoFit/>
          </a:bodyPr>
          <a:lstStyle/>
          <a:p>
            <a:pPr algn="ctr" eaLnBrk="1" hangingPunct="1">
              <a:spcBef>
                <a:spcPct val="50000"/>
              </a:spcBef>
            </a:pPr>
            <a:r>
              <a:rPr lang="tr-TR" altLang="tr-TR" sz="1600" b="1" dirty="0">
                <a:latin typeface="Arial" pitchFamily="34" charset="0"/>
              </a:rPr>
              <a:t>Avans, kredi yoluyla yapılan alımlar</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2"/>
          <p:cNvSpPr>
            <a:spLocks noGrp="1" noChangeArrowheads="1"/>
          </p:cNvSpPr>
          <p:nvPr>
            <p:ph type="sldNum" sz="quarter" idx="12"/>
          </p:nvPr>
        </p:nvSpPr>
        <p:spPr bwMode="auto">
          <a:noFill/>
          <a:ln>
            <a:miter lim="800000"/>
            <a:headEnd/>
            <a:tailEnd/>
          </a:ln>
        </p:spPr>
        <p:txBody>
          <a:bodyPr/>
          <a:lstStyle/>
          <a:p>
            <a:fld id="{038BF305-6E42-4FC3-AB7E-82AA1656114D}" type="slidenum">
              <a:rPr lang="tr-TR" altLang="tr-TR" smtClean="0"/>
              <a:pPr/>
              <a:t>23</a:t>
            </a:fld>
            <a:endParaRPr lang="tr-TR" altLang="tr-TR" smtClean="0"/>
          </a:p>
        </p:txBody>
      </p:sp>
      <p:graphicFrame>
        <p:nvGraphicFramePr>
          <p:cNvPr id="115217" name="Group 1553"/>
          <p:cNvGraphicFramePr>
            <a:graphicFrameLocks noGrp="1"/>
          </p:cNvGraphicFramePr>
          <p:nvPr>
            <p:ph sz="half" idx="4294967295"/>
            <p:extLst>
              <p:ext uri="{D42A27DB-BD31-4B8C-83A1-F6EECF244321}">
                <p14:modId xmlns:p14="http://schemas.microsoft.com/office/powerpoint/2010/main" val="1616202265"/>
              </p:ext>
            </p:extLst>
          </p:nvPr>
        </p:nvGraphicFramePr>
        <p:xfrm>
          <a:off x="899527" y="2021317"/>
          <a:ext cx="10369548" cy="2636838"/>
        </p:xfrm>
        <a:graphic>
          <a:graphicData uri="http://schemas.openxmlformats.org/drawingml/2006/table">
            <a:tbl>
              <a:tblPr/>
              <a:tblGrid>
                <a:gridCol w="2997048">
                  <a:extLst>
                    <a:ext uri="{9D8B030D-6E8A-4147-A177-3AD203B41FA5}">
                      <a16:colId xmlns:a16="http://schemas.microsoft.com/office/drawing/2014/main" val="20000"/>
                    </a:ext>
                  </a:extLst>
                </a:gridCol>
                <a:gridCol w="1286791">
                  <a:extLst>
                    <a:ext uri="{9D8B030D-6E8A-4147-A177-3AD203B41FA5}">
                      <a16:colId xmlns:a16="http://schemas.microsoft.com/office/drawing/2014/main" val="20001"/>
                    </a:ext>
                  </a:extLst>
                </a:gridCol>
                <a:gridCol w="2264861">
                  <a:extLst>
                    <a:ext uri="{9D8B030D-6E8A-4147-A177-3AD203B41FA5}">
                      <a16:colId xmlns:a16="http://schemas.microsoft.com/office/drawing/2014/main" val="20002"/>
                    </a:ext>
                  </a:extLst>
                </a:gridCol>
                <a:gridCol w="1228652">
                  <a:extLst>
                    <a:ext uri="{9D8B030D-6E8A-4147-A177-3AD203B41FA5}">
                      <a16:colId xmlns:a16="http://schemas.microsoft.com/office/drawing/2014/main" val="20003"/>
                    </a:ext>
                  </a:extLst>
                </a:gridCol>
                <a:gridCol w="2592196">
                  <a:extLst>
                    <a:ext uri="{9D8B030D-6E8A-4147-A177-3AD203B41FA5}">
                      <a16:colId xmlns:a16="http://schemas.microsoft.com/office/drawing/2014/main" val="20004"/>
                    </a:ext>
                  </a:extLst>
                </a:gridCol>
              </a:tblGrid>
              <a:tr h="628650">
                <a:tc>
                  <a:txBody>
                    <a:bodyPr/>
                    <a:lstStyle/>
                    <a:p>
                      <a:pPr marL="0" marR="0" lvl="0" indent="0" algn="l" defTabSz="914400" rtl="0" eaLnBrk="0" fontAlgn="base" latinLnBrk="0" hangingPunct="0">
                        <a:lnSpc>
                          <a:spcPct val="100000"/>
                        </a:lnSpc>
                        <a:spcBef>
                          <a:spcPct val="20000"/>
                        </a:spcBef>
                        <a:spcAft>
                          <a:spcPct val="0"/>
                        </a:spcAft>
                        <a:buClr>
                          <a:schemeClr val="hlink"/>
                        </a:buClr>
                        <a:buSzTx/>
                        <a:buFontTx/>
                        <a:buNone/>
                        <a:tabLst/>
                      </a:pPr>
                      <a:endParaRPr kumimoji="0" lang="tr-TR" sz="2800" b="0" i="0" u="none" strike="noStrike" cap="none" normalizeH="0" baseline="0" dirty="0" smtClean="0">
                        <a:ln>
                          <a:noFill/>
                        </a:ln>
                        <a:solidFill>
                          <a:srgbClr val="FF0000"/>
                        </a:solidFill>
                        <a:effectLst/>
                        <a:latin typeface="Garamond" pitchFamily="18" charset="0"/>
                      </a:endParaRPr>
                    </a:p>
                  </a:txBody>
                  <a:tcPr marL="121925" marR="121925" anchor="b" horzOverflow="overflow">
                    <a:lnL cap="flat">
                      <a:noFill/>
                    </a:lnL>
                    <a:lnR w="12700" cap="flat" cmpd="sng" algn="ctr">
                      <a:solidFill>
                        <a:srgbClr val="000000"/>
                      </a:solidFill>
                      <a:prstDash val="solid"/>
                      <a:round/>
                      <a:headEnd type="none" w="med" len="med"/>
                      <a:tailEnd type="none" w="med" len="med"/>
                    </a:lnR>
                    <a:lnT cap="flat">
                      <a:noFill/>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gridSpan="2">
                  <a:txBody>
                    <a:bodyPr/>
                    <a:lstStyle/>
                    <a:p>
                      <a:pPr marL="0" marR="0" lvl="0" indent="0" algn="ctr" defTabSz="914400" rtl="0" eaLnBrk="0" fontAlgn="ctr" latinLnBrk="0" hangingPunct="0">
                        <a:lnSpc>
                          <a:spcPct val="100000"/>
                        </a:lnSpc>
                        <a:spcBef>
                          <a:spcPct val="0"/>
                        </a:spcBef>
                        <a:spcAft>
                          <a:spcPct val="0"/>
                        </a:spcAft>
                        <a:buClrTx/>
                        <a:buSzTx/>
                        <a:buFontTx/>
                        <a:buNone/>
                        <a:tabLst/>
                        <a:defRPr/>
                      </a:pPr>
                      <a:r>
                        <a:rPr kumimoji="0" lang="tr-TR" sz="1400" b="1" i="0" u="none" strike="noStrike" kern="1200" cap="none" normalizeH="0" baseline="0" dirty="0" smtClean="0">
                          <a:ln>
                            <a:noFill/>
                          </a:ln>
                          <a:solidFill>
                            <a:srgbClr val="FF0000"/>
                          </a:solidFill>
                          <a:effectLst/>
                          <a:latin typeface="+mn-lt"/>
                          <a:ea typeface="+mn-ea"/>
                          <a:cs typeface="Arial" charset="0"/>
                        </a:rPr>
                        <a:t>31.12.2020  İTİBARİYLE</a:t>
                      </a:r>
                      <a:endParaRPr kumimoji="0" lang="tr-TR" sz="1400" b="0" i="0" u="none" strike="noStrike" kern="1200" cap="none" normalizeH="0" baseline="0" dirty="0" smtClean="0">
                        <a:ln>
                          <a:noFill/>
                        </a:ln>
                        <a:solidFill>
                          <a:srgbClr val="FF0000"/>
                        </a:solidFill>
                        <a:effectLst/>
                        <a:latin typeface="+mn-lt"/>
                        <a:ea typeface="+mn-ea"/>
                        <a:cs typeface="+mn-cs"/>
                      </a:endParaRPr>
                    </a:p>
                  </a:txBody>
                  <a:tcPr marL="121925" marR="121925"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3">
                        <a:lumMod val="20000"/>
                        <a:lumOff val="80000"/>
                      </a:schemeClr>
                    </a:solidFill>
                  </a:tcPr>
                </a:tc>
                <a:tc hMerge="1">
                  <a:txBody>
                    <a:bodyPr/>
                    <a:lstStyle/>
                    <a:p>
                      <a:endParaRPr lang="tr-TR"/>
                    </a:p>
                  </a:txBody>
                  <a:tcPr/>
                </a:tc>
                <a:tc gridSpan="2">
                  <a:txBody>
                    <a:bodyPr/>
                    <a:lstStyle/>
                    <a:p>
                      <a:pPr marL="0" marR="0" lvl="0" indent="0" algn="ctr" defTabSz="914400" rtl="0" eaLnBrk="0" fontAlgn="ctr" latinLnBrk="0" hangingPunct="0">
                        <a:lnSpc>
                          <a:spcPct val="100000"/>
                        </a:lnSpc>
                        <a:spcBef>
                          <a:spcPct val="0"/>
                        </a:spcBef>
                        <a:spcAft>
                          <a:spcPct val="0"/>
                        </a:spcAft>
                        <a:buClrTx/>
                        <a:buSzTx/>
                        <a:buFontTx/>
                        <a:buNone/>
                        <a:tabLst/>
                        <a:defRPr/>
                      </a:pPr>
                      <a:r>
                        <a:rPr kumimoji="0" lang="tr-TR" sz="1400" b="1" i="0" u="none" strike="noStrike" kern="1200" cap="none" normalizeH="0" baseline="0" dirty="0" smtClean="0">
                          <a:ln>
                            <a:noFill/>
                          </a:ln>
                          <a:solidFill>
                            <a:srgbClr val="FF0000"/>
                          </a:solidFill>
                          <a:effectLst/>
                          <a:latin typeface="+mn-lt"/>
                          <a:ea typeface="+mn-ea"/>
                          <a:cs typeface="Arial" charset="0"/>
                        </a:rPr>
                        <a:t>31.12.2021  İTİBARİYLE</a:t>
                      </a:r>
                      <a:endParaRPr kumimoji="0" lang="tr-TR" sz="1400" b="0" i="0" u="none" strike="noStrike" kern="1200" cap="none" normalizeH="0" baseline="0" dirty="0" smtClean="0">
                        <a:ln>
                          <a:noFill/>
                        </a:ln>
                        <a:solidFill>
                          <a:srgbClr val="FF0000"/>
                        </a:solidFill>
                        <a:effectLst/>
                        <a:latin typeface="+mn-lt"/>
                        <a:ea typeface="+mn-ea"/>
                        <a:cs typeface="+mn-cs"/>
                      </a:endParaRPr>
                    </a:p>
                    <a:p>
                      <a:pPr marL="0" marR="0" lvl="0" indent="0" algn="ctr" defTabSz="914400" rtl="0" eaLnBrk="0" fontAlgn="ctr" latinLnBrk="0" hangingPunct="0">
                        <a:lnSpc>
                          <a:spcPct val="100000"/>
                        </a:lnSpc>
                        <a:spcBef>
                          <a:spcPct val="0"/>
                        </a:spcBef>
                        <a:spcAft>
                          <a:spcPct val="0"/>
                        </a:spcAft>
                        <a:buClrTx/>
                        <a:buSzTx/>
                        <a:buFontTx/>
                        <a:buNone/>
                        <a:tabLst/>
                        <a:defRPr/>
                      </a:pPr>
                      <a:endParaRPr kumimoji="0" lang="tr-TR" sz="1400" b="0" i="0" u="none" strike="noStrike" kern="1200" cap="none" normalizeH="0" baseline="0" dirty="0" smtClean="0">
                        <a:ln>
                          <a:noFill/>
                        </a:ln>
                        <a:solidFill>
                          <a:srgbClr val="FF0000"/>
                        </a:solidFill>
                        <a:effectLst/>
                        <a:latin typeface="+mn-lt"/>
                        <a:ea typeface="+mn-ea"/>
                        <a:cs typeface="+mn-cs"/>
                      </a:endParaRPr>
                    </a:p>
                  </a:txBody>
                  <a:tcPr marL="121925" marR="121925"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3">
                        <a:lumMod val="20000"/>
                        <a:lumOff val="80000"/>
                      </a:schemeClr>
                    </a:solidFill>
                  </a:tcPr>
                </a:tc>
                <a:tc hMerge="1">
                  <a:txBody>
                    <a:bodyPr/>
                    <a:lstStyle/>
                    <a:p>
                      <a:endParaRPr lang="tr-TR"/>
                    </a:p>
                  </a:txBody>
                  <a:tcPr/>
                </a:tc>
                <a:extLst>
                  <a:ext uri="{0D108BD9-81ED-4DB2-BD59-A6C34878D82A}">
                    <a16:rowId xmlns:a16="http://schemas.microsoft.com/office/drawing/2014/main" val="10000"/>
                  </a:ext>
                </a:extLst>
              </a:tr>
              <a:tr h="331788">
                <a:tc>
                  <a:txBody>
                    <a:bodyPr/>
                    <a:lstStyle/>
                    <a:p>
                      <a:pPr marL="0" marR="0" lvl="0" indent="0" algn="l" defTabSz="914400" rtl="0" eaLnBrk="0" fontAlgn="b" latinLnBrk="0" hangingPunct="0">
                        <a:lnSpc>
                          <a:spcPct val="100000"/>
                        </a:lnSpc>
                        <a:spcBef>
                          <a:spcPct val="0"/>
                        </a:spcBef>
                        <a:spcAft>
                          <a:spcPct val="0"/>
                        </a:spcAft>
                        <a:buClrTx/>
                        <a:buSzTx/>
                        <a:buFontTx/>
                        <a:buNone/>
                        <a:tabLst/>
                      </a:pPr>
                      <a:r>
                        <a:rPr kumimoji="0" lang="tr-TR" sz="1200" b="1" i="0" u="none" strike="noStrike" cap="none" normalizeH="0" baseline="0" dirty="0" smtClean="0">
                          <a:ln>
                            <a:noFill/>
                          </a:ln>
                          <a:solidFill>
                            <a:schemeClr val="tx1"/>
                          </a:solidFill>
                          <a:effectLst/>
                          <a:latin typeface="Arial Narrow" pitchFamily="34" charset="0"/>
                          <a:cs typeface="Arial" charset="0"/>
                        </a:rPr>
                        <a:t>İŞİN ADI</a:t>
                      </a:r>
                      <a:endParaRPr kumimoji="0" lang="tr-TR" sz="1800" b="0" i="0" u="none" strike="noStrike" cap="none" normalizeH="0" baseline="0" dirty="0" smtClean="0">
                        <a:ln>
                          <a:noFill/>
                        </a:ln>
                        <a:solidFill>
                          <a:schemeClr val="tx1"/>
                        </a:solidFill>
                        <a:effectLst/>
                        <a:latin typeface="Garamond" pitchFamily="18" charset="0"/>
                      </a:endParaRPr>
                    </a:p>
                  </a:txBody>
                  <a:tcPr marL="121925" marR="12192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5">
                        <a:lumMod val="20000"/>
                        <a:lumOff val="80000"/>
                      </a:schemeClr>
                    </a:solidFill>
                  </a:tcPr>
                </a:tc>
                <a:tc>
                  <a:txBody>
                    <a:bodyPr/>
                    <a:lstStyle/>
                    <a:p>
                      <a:pPr marL="0" marR="0" lvl="0" indent="0" algn="ctr" defTabSz="914400" rtl="0" eaLnBrk="0" fontAlgn="ctr" latinLnBrk="0" hangingPunct="0">
                        <a:lnSpc>
                          <a:spcPct val="100000"/>
                        </a:lnSpc>
                        <a:spcBef>
                          <a:spcPct val="0"/>
                        </a:spcBef>
                        <a:spcAft>
                          <a:spcPct val="0"/>
                        </a:spcAft>
                        <a:buClrTx/>
                        <a:buSzTx/>
                        <a:buFontTx/>
                        <a:buNone/>
                        <a:tabLst/>
                      </a:pPr>
                      <a:r>
                        <a:rPr kumimoji="0" lang="tr-TR" sz="1200" b="1" i="0" u="none" strike="noStrike" cap="none" normalizeH="0" baseline="0" dirty="0" smtClean="0">
                          <a:ln>
                            <a:noFill/>
                          </a:ln>
                          <a:solidFill>
                            <a:schemeClr val="tx1"/>
                          </a:solidFill>
                          <a:effectLst/>
                          <a:latin typeface="Arial" charset="0"/>
                          <a:cs typeface="Arial" charset="0"/>
                        </a:rPr>
                        <a:t>ADET</a:t>
                      </a:r>
                      <a:endParaRPr kumimoji="0" lang="tr-TR" sz="1800" b="0" i="0" u="none" strike="noStrike" cap="none" normalizeH="0" baseline="0" dirty="0" smtClean="0">
                        <a:ln>
                          <a:noFill/>
                        </a:ln>
                        <a:solidFill>
                          <a:schemeClr val="tx1"/>
                        </a:solidFill>
                        <a:effectLst/>
                        <a:latin typeface="Garamond" pitchFamily="18" charset="0"/>
                      </a:endParaRPr>
                    </a:p>
                  </a:txBody>
                  <a:tcPr marL="121925" marR="121925"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4">
                        <a:lumMod val="20000"/>
                        <a:lumOff val="80000"/>
                      </a:schemeClr>
                    </a:solidFill>
                  </a:tcPr>
                </a:tc>
                <a:tc>
                  <a:txBody>
                    <a:bodyPr/>
                    <a:lstStyle/>
                    <a:p>
                      <a:pPr marL="0" marR="0" lvl="0" indent="0" algn="ctr" defTabSz="914400" rtl="0" eaLnBrk="0" fontAlgn="ctr" latinLnBrk="0" hangingPunct="0">
                        <a:lnSpc>
                          <a:spcPct val="100000"/>
                        </a:lnSpc>
                        <a:spcBef>
                          <a:spcPct val="0"/>
                        </a:spcBef>
                        <a:spcAft>
                          <a:spcPct val="0"/>
                        </a:spcAft>
                        <a:buClrTx/>
                        <a:buSzTx/>
                        <a:buFontTx/>
                        <a:buNone/>
                        <a:tabLst/>
                      </a:pPr>
                      <a:r>
                        <a:rPr kumimoji="0" lang="tr-TR" sz="1200" b="1" i="0" u="none" strike="noStrike" cap="none" normalizeH="0" baseline="0" dirty="0" smtClean="0">
                          <a:ln>
                            <a:noFill/>
                          </a:ln>
                          <a:solidFill>
                            <a:schemeClr val="tx1"/>
                          </a:solidFill>
                          <a:effectLst/>
                          <a:latin typeface="Arial" charset="0"/>
                          <a:cs typeface="Arial" charset="0"/>
                        </a:rPr>
                        <a:t>TUTAR</a:t>
                      </a:r>
                      <a:endParaRPr kumimoji="0" lang="tr-TR" sz="1800" b="0" i="0" u="none" strike="noStrike" cap="none" normalizeH="0" baseline="0" dirty="0" smtClean="0">
                        <a:ln>
                          <a:noFill/>
                        </a:ln>
                        <a:solidFill>
                          <a:schemeClr val="tx1"/>
                        </a:solidFill>
                        <a:effectLst/>
                        <a:latin typeface="Garamond" pitchFamily="18" charset="0"/>
                      </a:endParaRPr>
                    </a:p>
                  </a:txBody>
                  <a:tcPr marL="121925" marR="121925"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4">
                        <a:lumMod val="20000"/>
                        <a:lumOff val="80000"/>
                      </a:schemeClr>
                    </a:solidFill>
                  </a:tcPr>
                </a:tc>
                <a:tc>
                  <a:txBody>
                    <a:bodyPr/>
                    <a:lstStyle/>
                    <a:p>
                      <a:pPr marL="0" marR="0" lvl="0" indent="0" algn="ctr" defTabSz="914400" rtl="0" eaLnBrk="0" fontAlgn="ctr" latinLnBrk="0" hangingPunct="0">
                        <a:lnSpc>
                          <a:spcPct val="100000"/>
                        </a:lnSpc>
                        <a:spcBef>
                          <a:spcPct val="0"/>
                        </a:spcBef>
                        <a:spcAft>
                          <a:spcPct val="0"/>
                        </a:spcAft>
                        <a:buClrTx/>
                        <a:buSzTx/>
                        <a:buFontTx/>
                        <a:buNone/>
                        <a:tabLst/>
                      </a:pPr>
                      <a:r>
                        <a:rPr kumimoji="0" lang="tr-TR" sz="1200" b="1" i="0" u="none" strike="noStrike" cap="none" normalizeH="0" baseline="0" dirty="0" smtClean="0">
                          <a:ln>
                            <a:noFill/>
                          </a:ln>
                          <a:solidFill>
                            <a:schemeClr val="tx1"/>
                          </a:solidFill>
                          <a:effectLst/>
                          <a:latin typeface="Arial" charset="0"/>
                          <a:cs typeface="Arial" charset="0"/>
                        </a:rPr>
                        <a:t>ADET</a:t>
                      </a:r>
                      <a:endParaRPr kumimoji="0" lang="tr-TR" sz="1800" b="0" i="0" u="none" strike="noStrike" cap="none" normalizeH="0" baseline="0" dirty="0" smtClean="0">
                        <a:ln>
                          <a:noFill/>
                        </a:ln>
                        <a:solidFill>
                          <a:schemeClr val="tx1"/>
                        </a:solidFill>
                        <a:effectLst/>
                        <a:latin typeface="Garamond" pitchFamily="18" charset="0"/>
                      </a:endParaRPr>
                    </a:p>
                  </a:txBody>
                  <a:tcPr marL="121925" marR="121925" anchor="ctr"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4">
                        <a:lumMod val="20000"/>
                        <a:lumOff val="80000"/>
                      </a:schemeClr>
                    </a:solidFill>
                  </a:tcPr>
                </a:tc>
                <a:tc>
                  <a:txBody>
                    <a:bodyPr/>
                    <a:lstStyle/>
                    <a:p>
                      <a:pPr marL="0" marR="0" lvl="0" indent="0" algn="ctr" defTabSz="914400" rtl="0" eaLnBrk="0" fontAlgn="ctr" latinLnBrk="0" hangingPunct="0">
                        <a:lnSpc>
                          <a:spcPct val="100000"/>
                        </a:lnSpc>
                        <a:spcBef>
                          <a:spcPct val="0"/>
                        </a:spcBef>
                        <a:spcAft>
                          <a:spcPct val="0"/>
                        </a:spcAft>
                        <a:buClrTx/>
                        <a:buSzTx/>
                        <a:buFontTx/>
                        <a:buNone/>
                        <a:tabLst/>
                      </a:pPr>
                      <a:r>
                        <a:rPr kumimoji="0" lang="tr-TR" sz="1200" b="1" i="0" u="none" strike="noStrike" cap="none" normalizeH="0" baseline="0" dirty="0" smtClean="0">
                          <a:ln>
                            <a:noFill/>
                          </a:ln>
                          <a:solidFill>
                            <a:schemeClr val="tx1"/>
                          </a:solidFill>
                          <a:effectLst/>
                          <a:latin typeface="Arial" charset="0"/>
                          <a:cs typeface="Arial" charset="0"/>
                        </a:rPr>
                        <a:t>TUTAR</a:t>
                      </a:r>
                      <a:endParaRPr kumimoji="0" lang="tr-TR" sz="1800" b="0" i="0" u="none" strike="noStrike" cap="none" normalizeH="0" baseline="0" dirty="0" smtClean="0">
                        <a:ln>
                          <a:noFill/>
                        </a:ln>
                        <a:solidFill>
                          <a:schemeClr val="tx1"/>
                        </a:solidFill>
                        <a:effectLst/>
                        <a:latin typeface="Garamond" pitchFamily="18" charset="0"/>
                      </a:endParaRPr>
                    </a:p>
                  </a:txBody>
                  <a:tcPr marL="121925" marR="121925" anchor="ctr"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4">
                        <a:lumMod val="20000"/>
                        <a:lumOff val="80000"/>
                      </a:schemeClr>
                    </a:solidFill>
                  </a:tcPr>
                </a:tc>
                <a:extLst>
                  <a:ext uri="{0D108BD9-81ED-4DB2-BD59-A6C34878D82A}">
                    <a16:rowId xmlns:a16="http://schemas.microsoft.com/office/drawing/2014/main" val="10001"/>
                  </a:ext>
                </a:extLst>
              </a:tr>
              <a:tr h="335280">
                <a:tc>
                  <a:txBody>
                    <a:bodyPr/>
                    <a:lstStyle/>
                    <a:p>
                      <a:pPr marL="0" marR="0" lvl="0" indent="0" algn="l" defTabSz="914400" rtl="0" eaLnBrk="0" fontAlgn="b" latinLnBrk="0" hangingPunct="0">
                        <a:lnSpc>
                          <a:spcPct val="100000"/>
                        </a:lnSpc>
                        <a:spcBef>
                          <a:spcPct val="0"/>
                        </a:spcBef>
                        <a:spcAft>
                          <a:spcPct val="0"/>
                        </a:spcAft>
                        <a:buClrTx/>
                        <a:buSzTx/>
                        <a:buFontTx/>
                        <a:buNone/>
                        <a:tabLst/>
                      </a:pPr>
                      <a:r>
                        <a:rPr kumimoji="0" lang="tr-TR" sz="1200" b="1" i="0" u="none" strike="noStrike" cap="none" normalizeH="0" baseline="0" dirty="0" smtClean="0">
                          <a:ln>
                            <a:noFill/>
                          </a:ln>
                          <a:solidFill>
                            <a:schemeClr val="tx1"/>
                          </a:solidFill>
                          <a:effectLst/>
                          <a:latin typeface="Arial Narrow" pitchFamily="34" charset="0"/>
                          <a:cs typeface="Arial" charset="0"/>
                        </a:rPr>
                        <a:t>TELEFON-İNTERNET EVRAKI</a:t>
                      </a:r>
                      <a:endParaRPr kumimoji="0" lang="tr-TR" sz="1800" b="1" i="0" u="none" strike="noStrike" cap="none" normalizeH="0" baseline="0" dirty="0" smtClean="0">
                        <a:ln>
                          <a:noFill/>
                        </a:ln>
                        <a:solidFill>
                          <a:schemeClr val="tx1"/>
                        </a:solidFill>
                        <a:effectLst/>
                        <a:latin typeface="Garamond" pitchFamily="18" charset="0"/>
                      </a:endParaRPr>
                    </a:p>
                  </a:txBody>
                  <a:tcPr marL="121925" marR="12192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5">
                        <a:lumMod val="20000"/>
                        <a:lumOff val="80000"/>
                      </a:schemeClr>
                    </a:solid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lang="tr-TR" sz="1600" kern="1200" dirty="0" smtClean="0">
                          <a:solidFill>
                            <a:schemeClr val="tx1"/>
                          </a:solidFill>
                          <a:latin typeface="Arial" pitchFamily="34" charset="0"/>
                          <a:ea typeface="+mn-ea"/>
                          <a:cs typeface="Arial" pitchFamily="34" charset="0"/>
                        </a:rPr>
                        <a:t>17</a:t>
                      </a:r>
                    </a:p>
                  </a:txBody>
                  <a:tcPr marL="121925" marR="12192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4">
                        <a:lumMod val="20000"/>
                        <a:lumOff val="80000"/>
                      </a:schemeClr>
                    </a:solid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lang="tr-TR" sz="1600" kern="1200" dirty="0" smtClean="0">
                          <a:solidFill>
                            <a:schemeClr val="tx1"/>
                          </a:solidFill>
                          <a:latin typeface="Arial" pitchFamily="34" charset="0"/>
                          <a:ea typeface="+mn-ea"/>
                          <a:cs typeface="Arial" pitchFamily="34" charset="0"/>
                        </a:rPr>
                        <a:t>15.213,96</a:t>
                      </a:r>
                    </a:p>
                  </a:txBody>
                  <a:tcPr marL="121925" marR="12192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4">
                        <a:lumMod val="20000"/>
                        <a:lumOff val="80000"/>
                      </a:schemeClr>
                    </a:solid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lang="tr-TR" sz="1600" kern="1200" dirty="0" smtClean="0">
                          <a:solidFill>
                            <a:schemeClr val="tx1"/>
                          </a:solidFill>
                          <a:latin typeface="Arial" pitchFamily="34" charset="0"/>
                          <a:ea typeface="+mn-ea"/>
                          <a:cs typeface="Arial" pitchFamily="34" charset="0"/>
                        </a:rPr>
                        <a:t>24</a:t>
                      </a:r>
                    </a:p>
                  </a:txBody>
                  <a:tcPr marL="121925" marR="121925" anchor="b"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4">
                        <a:lumMod val="20000"/>
                        <a:lumOff val="80000"/>
                      </a:schemeClr>
                    </a:solid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lang="tr-TR" sz="1600" kern="1200" dirty="0" smtClean="0">
                          <a:solidFill>
                            <a:schemeClr val="tx1"/>
                          </a:solidFill>
                          <a:latin typeface="Arial" pitchFamily="34" charset="0"/>
                          <a:ea typeface="+mn-ea"/>
                          <a:cs typeface="Arial" pitchFamily="34" charset="0"/>
                        </a:rPr>
                        <a:t>17.618,03</a:t>
                      </a:r>
                    </a:p>
                  </a:txBody>
                  <a:tcPr marL="121925" marR="121925" anchor="b"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4">
                        <a:lumMod val="20000"/>
                        <a:lumOff val="80000"/>
                      </a:schemeClr>
                    </a:solidFill>
                  </a:tcPr>
                </a:tc>
                <a:extLst>
                  <a:ext uri="{0D108BD9-81ED-4DB2-BD59-A6C34878D82A}">
                    <a16:rowId xmlns:a16="http://schemas.microsoft.com/office/drawing/2014/main" val="10002"/>
                  </a:ext>
                </a:extLst>
              </a:tr>
              <a:tr h="335280">
                <a:tc>
                  <a:txBody>
                    <a:bodyPr/>
                    <a:lstStyle/>
                    <a:p>
                      <a:pPr marL="0" marR="0" lvl="0" indent="0" algn="l" defTabSz="914400" rtl="0" eaLnBrk="0" fontAlgn="b" latinLnBrk="0" hangingPunct="0">
                        <a:lnSpc>
                          <a:spcPct val="100000"/>
                        </a:lnSpc>
                        <a:spcBef>
                          <a:spcPct val="0"/>
                        </a:spcBef>
                        <a:spcAft>
                          <a:spcPct val="0"/>
                        </a:spcAft>
                        <a:buClrTx/>
                        <a:buSzTx/>
                        <a:buFontTx/>
                        <a:buNone/>
                        <a:tabLst/>
                      </a:pPr>
                      <a:r>
                        <a:rPr kumimoji="0" lang="tr-TR" sz="1200" b="1" i="0" u="none" strike="noStrike" cap="none" normalizeH="0" baseline="0" dirty="0" smtClean="0">
                          <a:ln>
                            <a:noFill/>
                          </a:ln>
                          <a:solidFill>
                            <a:schemeClr val="tx1"/>
                          </a:solidFill>
                          <a:effectLst/>
                          <a:latin typeface="Arial Narrow" pitchFamily="34" charset="0"/>
                          <a:cs typeface="Arial" charset="0"/>
                        </a:rPr>
                        <a:t>ELEKTRİK EVRAKI</a:t>
                      </a:r>
                      <a:endParaRPr kumimoji="0" lang="tr-TR" sz="1800" b="1" i="0" u="none" strike="noStrike" cap="none" normalizeH="0" baseline="0" dirty="0" smtClean="0">
                        <a:ln>
                          <a:noFill/>
                        </a:ln>
                        <a:solidFill>
                          <a:schemeClr val="tx1"/>
                        </a:solidFill>
                        <a:effectLst/>
                        <a:latin typeface="Garamond" pitchFamily="18" charset="0"/>
                      </a:endParaRPr>
                    </a:p>
                  </a:txBody>
                  <a:tcPr marL="121925" marR="12192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5">
                        <a:lumMod val="20000"/>
                        <a:lumOff val="80000"/>
                      </a:schemeClr>
                    </a:solid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lang="tr-TR" sz="1600" kern="1200" dirty="0" smtClean="0">
                          <a:solidFill>
                            <a:schemeClr val="tx1"/>
                          </a:solidFill>
                          <a:latin typeface="Arial" pitchFamily="34" charset="0"/>
                          <a:ea typeface="+mn-ea"/>
                          <a:cs typeface="Arial" pitchFamily="34" charset="0"/>
                        </a:rPr>
                        <a:t>14</a:t>
                      </a:r>
                    </a:p>
                  </a:txBody>
                  <a:tcPr marL="121925" marR="12192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4">
                        <a:lumMod val="20000"/>
                        <a:lumOff val="80000"/>
                      </a:schemeClr>
                    </a:solidFill>
                  </a:tcPr>
                </a:tc>
                <a:tc>
                  <a:txBody>
                    <a:bodyPr/>
                    <a:lstStyle/>
                    <a:p>
                      <a:pPr algn="r" fontAlgn="b"/>
                      <a:r>
                        <a:rPr lang="tr-TR" sz="1600" b="0" i="0" u="none" strike="noStrike" dirty="0" smtClean="0">
                          <a:solidFill>
                            <a:srgbClr val="000000"/>
                          </a:solidFill>
                          <a:latin typeface="Arial" pitchFamily="34" charset="0"/>
                          <a:cs typeface="Arial" pitchFamily="34" charset="0"/>
                        </a:rPr>
                        <a:t>3.583.559,10</a:t>
                      </a:r>
                      <a:endParaRPr lang="tr-TR" sz="1600" b="0" i="0" u="none" strike="noStrike" dirty="0">
                        <a:solidFill>
                          <a:srgbClr val="000000"/>
                        </a:solidFill>
                        <a:latin typeface="Arial" pitchFamily="34" charset="0"/>
                        <a:cs typeface="Arial" pitchFamily="34" charset="0"/>
                      </a:endParaRPr>
                    </a:p>
                  </a:txBody>
                  <a:tcPr marL="12700" marR="12700"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4">
                        <a:lumMod val="20000"/>
                        <a:lumOff val="80000"/>
                      </a:schemeClr>
                    </a:solid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lang="tr-TR" sz="1600" kern="1200" dirty="0" smtClean="0">
                          <a:solidFill>
                            <a:schemeClr val="tx1"/>
                          </a:solidFill>
                          <a:latin typeface="Arial" pitchFamily="34" charset="0"/>
                          <a:ea typeface="+mn-ea"/>
                          <a:cs typeface="Arial" pitchFamily="34" charset="0"/>
                        </a:rPr>
                        <a:t>26</a:t>
                      </a:r>
                    </a:p>
                  </a:txBody>
                  <a:tcPr marL="121925" marR="121925" anchor="b"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4">
                        <a:lumMod val="20000"/>
                        <a:lumOff val="80000"/>
                      </a:schemeClr>
                    </a:solidFill>
                  </a:tcPr>
                </a:tc>
                <a:tc>
                  <a:txBody>
                    <a:bodyPr/>
                    <a:lstStyle/>
                    <a:p>
                      <a:pPr algn="r" fontAlgn="b"/>
                      <a:r>
                        <a:rPr lang="tr-TR" sz="1600" b="0" i="0" u="none" strike="noStrike" dirty="0" smtClean="0">
                          <a:solidFill>
                            <a:srgbClr val="000000"/>
                          </a:solidFill>
                          <a:latin typeface="Arial" pitchFamily="34" charset="0"/>
                          <a:cs typeface="Arial" pitchFamily="34" charset="0"/>
                        </a:rPr>
                        <a:t>3.966.735,15</a:t>
                      </a:r>
                      <a:endParaRPr lang="tr-TR" sz="1600" b="0" i="0" u="none" strike="noStrike" dirty="0">
                        <a:solidFill>
                          <a:srgbClr val="000000"/>
                        </a:solidFill>
                        <a:latin typeface="Arial" pitchFamily="34" charset="0"/>
                        <a:cs typeface="Arial" pitchFamily="34" charset="0"/>
                      </a:endParaRPr>
                    </a:p>
                  </a:txBody>
                  <a:tcPr marL="12700" marR="12700" marT="9525" marB="0" anchor="b">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4">
                        <a:lumMod val="20000"/>
                        <a:lumOff val="80000"/>
                      </a:schemeClr>
                    </a:solidFill>
                  </a:tcPr>
                </a:tc>
                <a:extLst>
                  <a:ext uri="{0D108BD9-81ED-4DB2-BD59-A6C34878D82A}">
                    <a16:rowId xmlns:a16="http://schemas.microsoft.com/office/drawing/2014/main" val="10003"/>
                  </a:ext>
                </a:extLst>
              </a:tr>
              <a:tr h="335280">
                <a:tc>
                  <a:txBody>
                    <a:bodyPr/>
                    <a:lstStyle/>
                    <a:p>
                      <a:pPr marL="0" marR="0" lvl="0" indent="0" algn="l" defTabSz="914400" rtl="0" eaLnBrk="0" fontAlgn="b" latinLnBrk="0" hangingPunct="0">
                        <a:lnSpc>
                          <a:spcPct val="100000"/>
                        </a:lnSpc>
                        <a:spcBef>
                          <a:spcPct val="0"/>
                        </a:spcBef>
                        <a:spcAft>
                          <a:spcPct val="0"/>
                        </a:spcAft>
                        <a:buClrTx/>
                        <a:buSzTx/>
                        <a:buFontTx/>
                        <a:buNone/>
                        <a:tabLst/>
                      </a:pPr>
                      <a:r>
                        <a:rPr kumimoji="0" lang="tr-TR" sz="1200" b="1" i="0" u="none" strike="noStrike" cap="none" normalizeH="0" baseline="0" dirty="0" smtClean="0">
                          <a:ln>
                            <a:noFill/>
                          </a:ln>
                          <a:solidFill>
                            <a:schemeClr val="tx1"/>
                          </a:solidFill>
                          <a:effectLst/>
                          <a:latin typeface="Arial Narrow" pitchFamily="34" charset="0"/>
                          <a:cs typeface="Arial" charset="0"/>
                        </a:rPr>
                        <a:t>SU EVRAKI</a:t>
                      </a:r>
                      <a:endParaRPr kumimoji="0" lang="tr-TR" sz="1800" b="1" i="0" u="none" strike="noStrike" cap="none" normalizeH="0" baseline="0" dirty="0" smtClean="0">
                        <a:ln>
                          <a:noFill/>
                        </a:ln>
                        <a:solidFill>
                          <a:schemeClr val="tx1"/>
                        </a:solidFill>
                        <a:effectLst/>
                        <a:latin typeface="Garamond" pitchFamily="18" charset="0"/>
                      </a:endParaRPr>
                    </a:p>
                  </a:txBody>
                  <a:tcPr marL="121925" marR="12192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5">
                        <a:lumMod val="20000"/>
                        <a:lumOff val="80000"/>
                      </a:schemeClr>
                    </a:solid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lang="tr-TR" sz="1600" kern="1200" dirty="0" smtClean="0">
                          <a:solidFill>
                            <a:schemeClr val="tx1"/>
                          </a:solidFill>
                          <a:latin typeface="Arial" pitchFamily="34" charset="0"/>
                          <a:ea typeface="+mn-ea"/>
                          <a:cs typeface="Arial" pitchFamily="34" charset="0"/>
                        </a:rPr>
                        <a:t>16</a:t>
                      </a:r>
                    </a:p>
                  </a:txBody>
                  <a:tcPr marL="121925" marR="12192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4">
                        <a:lumMod val="20000"/>
                        <a:lumOff val="80000"/>
                      </a:schemeClr>
                    </a:solid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lang="tr-TR" sz="1600" kern="1200" dirty="0" smtClean="0">
                          <a:solidFill>
                            <a:schemeClr val="tx1"/>
                          </a:solidFill>
                          <a:latin typeface="Arial" pitchFamily="34" charset="0"/>
                          <a:ea typeface="+mn-ea"/>
                          <a:cs typeface="Arial" pitchFamily="34" charset="0"/>
                        </a:rPr>
                        <a:t>103.983,62</a:t>
                      </a:r>
                    </a:p>
                  </a:txBody>
                  <a:tcPr marL="121925" marR="12192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4">
                        <a:lumMod val="20000"/>
                        <a:lumOff val="80000"/>
                      </a:schemeClr>
                    </a:solid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lang="tr-TR" sz="1600" kern="1200" dirty="0" smtClean="0">
                          <a:solidFill>
                            <a:schemeClr val="tx1"/>
                          </a:solidFill>
                          <a:latin typeface="Arial" pitchFamily="34" charset="0"/>
                          <a:ea typeface="+mn-ea"/>
                          <a:cs typeface="Arial" pitchFamily="34" charset="0"/>
                        </a:rPr>
                        <a:t>16</a:t>
                      </a:r>
                    </a:p>
                  </a:txBody>
                  <a:tcPr marL="121925" marR="121925" anchor="b"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4">
                        <a:lumMod val="20000"/>
                        <a:lumOff val="80000"/>
                      </a:schemeClr>
                    </a:solid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lang="tr-TR" sz="1600" kern="1200" dirty="0" smtClean="0">
                          <a:solidFill>
                            <a:schemeClr val="tx1"/>
                          </a:solidFill>
                          <a:latin typeface="Arial" pitchFamily="34" charset="0"/>
                          <a:ea typeface="+mn-ea"/>
                          <a:cs typeface="Arial" pitchFamily="34" charset="0"/>
                        </a:rPr>
                        <a:t>111.288,90</a:t>
                      </a:r>
                    </a:p>
                  </a:txBody>
                  <a:tcPr marL="121925" marR="121925" anchor="b"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4">
                        <a:lumMod val="20000"/>
                        <a:lumOff val="80000"/>
                      </a:schemeClr>
                    </a:solidFill>
                  </a:tcPr>
                </a:tc>
                <a:extLst>
                  <a:ext uri="{0D108BD9-81ED-4DB2-BD59-A6C34878D82A}">
                    <a16:rowId xmlns:a16="http://schemas.microsoft.com/office/drawing/2014/main" val="10004"/>
                  </a:ext>
                </a:extLst>
              </a:tr>
              <a:tr h="335280">
                <a:tc>
                  <a:txBody>
                    <a:bodyPr/>
                    <a:lstStyle/>
                    <a:p>
                      <a:pPr marL="0" marR="0" lvl="0" indent="0" algn="l" defTabSz="914400" rtl="0" eaLnBrk="0" fontAlgn="b" latinLnBrk="0" hangingPunct="0">
                        <a:lnSpc>
                          <a:spcPct val="100000"/>
                        </a:lnSpc>
                        <a:spcBef>
                          <a:spcPct val="0"/>
                        </a:spcBef>
                        <a:spcAft>
                          <a:spcPct val="0"/>
                        </a:spcAft>
                        <a:buClrTx/>
                        <a:buSzTx/>
                        <a:buFontTx/>
                        <a:buNone/>
                        <a:tabLst/>
                      </a:pPr>
                      <a:r>
                        <a:rPr kumimoji="0" lang="tr-TR" sz="1200" b="1" i="0" u="none" strike="noStrike" cap="none" normalizeH="0" baseline="0" dirty="0" smtClean="0">
                          <a:ln>
                            <a:noFill/>
                          </a:ln>
                          <a:solidFill>
                            <a:schemeClr val="tx1"/>
                          </a:solidFill>
                          <a:effectLst/>
                          <a:latin typeface="Garamond" pitchFamily="18" charset="0"/>
                        </a:rPr>
                        <a:t>DOĞALGAZ</a:t>
                      </a:r>
                    </a:p>
                  </a:txBody>
                  <a:tcPr marL="121925" marR="12192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5">
                        <a:lumMod val="20000"/>
                        <a:lumOff val="80000"/>
                      </a:schemeClr>
                    </a:solid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lang="tr-TR" sz="1600" kern="1200" dirty="0" smtClean="0">
                          <a:solidFill>
                            <a:schemeClr val="tx1"/>
                          </a:solidFill>
                          <a:latin typeface="Arial" pitchFamily="34" charset="0"/>
                          <a:ea typeface="+mn-ea"/>
                          <a:cs typeface="Arial" pitchFamily="34" charset="0"/>
                        </a:rPr>
                        <a:t>16</a:t>
                      </a:r>
                    </a:p>
                  </a:txBody>
                  <a:tcPr marL="121925" marR="12192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4">
                        <a:lumMod val="20000"/>
                        <a:lumOff val="80000"/>
                      </a:schemeClr>
                    </a:solid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lang="tr-TR" sz="1600" kern="1200" baseline="0" dirty="0" smtClean="0">
                          <a:solidFill>
                            <a:schemeClr val="tx1"/>
                          </a:solidFill>
                          <a:latin typeface="Arial" pitchFamily="34" charset="0"/>
                          <a:ea typeface="+mn-ea"/>
                          <a:cs typeface="Arial" pitchFamily="34" charset="0"/>
                        </a:rPr>
                        <a:t>  </a:t>
                      </a:r>
                      <a:r>
                        <a:rPr lang="tr-TR" sz="1600" kern="1200" dirty="0" smtClean="0">
                          <a:solidFill>
                            <a:schemeClr val="tx1"/>
                          </a:solidFill>
                          <a:latin typeface="Arial" pitchFamily="34" charset="0"/>
                          <a:ea typeface="+mn-ea"/>
                          <a:cs typeface="Arial" pitchFamily="34" charset="0"/>
                        </a:rPr>
                        <a:t>1.241.911,99</a:t>
                      </a:r>
                    </a:p>
                  </a:txBody>
                  <a:tcPr marL="121925" marR="12192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4">
                        <a:lumMod val="20000"/>
                        <a:lumOff val="80000"/>
                      </a:schemeClr>
                    </a:solid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lang="tr-TR" sz="1600" kern="1200" dirty="0" smtClean="0">
                          <a:solidFill>
                            <a:schemeClr val="tx1"/>
                          </a:solidFill>
                          <a:latin typeface="Arial" pitchFamily="34" charset="0"/>
                          <a:ea typeface="+mn-ea"/>
                          <a:cs typeface="Arial" pitchFamily="34" charset="0"/>
                        </a:rPr>
                        <a:t>19</a:t>
                      </a:r>
                    </a:p>
                  </a:txBody>
                  <a:tcPr marL="121925" marR="121925" anchor="b"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4">
                        <a:lumMod val="20000"/>
                        <a:lumOff val="80000"/>
                      </a:schemeClr>
                    </a:solid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lang="tr-TR" sz="1600" kern="1200" dirty="0" smtClean="0">
                          <a:solidFill>
                            <a:schemeClr val="tx1"/>
                          </a:solidFill>
                          <a:latin typeface="Arial" pitchFamily="34" charset="0"/>
                          <a:ea typeface="+mn-ea"/>
                          <a:cs typeface="Arial" pitchFamily="34" charset="0"/>
                        </a:rPr>
                        <a:t>1.203.031,65</a:t>
                      </a:r>
                    </a:p>
                  </a:txBody>
                  <a:tcPr marL="121925" marR="121925" anchor="b"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4">
                        <a:lumMod val="20000"/>
                        <a:lumOff val="80000"/>
                      </a:schemeClr>
                    </a:solidFill>
                  </a:tcPr>
                </a:tc>
                <a:extLst>
                  <a:ext uri="{0D108BD9-81ED-4DB2-BD59-A6C34878D82A}">
                    <a16:rowId xmlns:a16="http://schemas.microsoft.com/office/drawing/2014/main" val="10005"/>
                  </a:ext>
                </a:extLst>
              </a:tr>
              <a:tr h="335280">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sz="1200" b="1" i="0" u="none" strike="noStrike" cap="none" normalizeH="0" baseline="0" dirty="0" smtClean="0">
                          <a:ln>
                            <a:noFill/>
                          </a:ln>
                          <a:solidFill>
                            <a:schemeClr val="tx1"/>
                          </a:solidFill>
                          <a:effectLst/>
                          <a:latin typeface="Arial Narrow" pitchFamily="34" charset="0"/>
                          <a:cs typeface="Arial" charset="0"/>
                        </a:rPr>
                        <a:t>TOPLAM</a:t>
                      </a:r>
                      <a:endParaRPr kumimoji="0" lang="tr-TR" sz="1800" b="0" i="0" u="none" strike="noStrike" cap="none" normalizeH="0" baseline="0" dirty="0" smtClean="0">
                        <a:ln>
                          <a:noFill/>
                        </a:ln>
                        <a:solidFill>
                          <a:schemeClr val="tx1"/>
                        </a:solidFill>
                        <a:effectLst/>
                        <a:latin typeface="Garamond" pitchFamily="18" charset="0"/>
                      </a:endParaRPr>
                    </a:p>
                  </a:txBody>
                  <a:tcPr marL="121925" marR="12192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lang="tr-TR" sz="1600" b="1" kern="1200" dirty="0" smtClean="0">
                          <a:solidFill>
                            <a:schemeClr val="tx1"/>
                          </a:solidFill>
                          <a:latin typeface="Arial" pitchFamily="34" charset="0"/>
                          <a:ea typeface="+mn-ea"/>
                          <a:cs typeface="Arial" pitchFamily="34" charset="0"/>
                        </a:rPr>
                        <a:t>63</a:t>
                      </a:r>
                    </a:p>
                  </a:txBody>
                  <a:tcPr marL="121925" marR="12192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4">
                        <a:lumMod val="20000"/>
                        <a:lumOff val="80000"/>
                      </a:schemeClr>
                    </a:solid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lang="tr-TR" sz="1600" b="1" kern="1200" dirty="0" smtClean="0">
                          <a:solidFill>
                            <a:schemeClr val="tx1"/>
                          </a:solidFill>
                          <a:latin typeface="Arial" pitchFamily="34" charset="0"/>
                          <a:ea typeface="+mn-ea"/>
                          <a:cs typeface="Arial" pitchFamily="34" charset="0"/>
                        </a:rPr>
                        <a:t>4.944.668,67</a:t>
                      </a:r>
                    </a:p>
                  </a:txBody>
                  <a:tcPr marL="121925" marR="12192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4">
                        <a:lumMod val="20000"/>
                        <a:lumOff val="80000"/>
                      </a:schemeClr>
                    </a:solid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endParaRPr lang="tr-TR" sz="1600" b="1" kern="1200" dirty="0" smtClean="0">
                        <a:solidFill>
                          <a:schemeClr val="tx1"/>
                        </a:solidFill>
                        <a:latin typeface="Arial" pitchFamily="34" charset="0"/>
                        <a:ea typeface="+mn-ea"/>
                        <a:cs typeface="Arial" pitchFamily="34" charset="0"/>
                      </a:endParaRPr>
                    </a:p>
                  </a:txBody>
                  <a:tcPr marL="121925" marR="121925" anchor="b"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4">
                        <a:lumMod val="20000"/>
                        <a:lumOff val="80000"/>
                      </a:schemeClr>
                    </a:solid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lang="tr-TR" sz="1600" b="1" kern="1200" dirty="0" smtClean="0">
                          <a:solidFill>
                            <a:schemeClr val="tx1"/>
                          </a:solidFill>
                          <a:latin typeface="Arial" pitchFamily="34" charset="0"/>
                          <a:ea typeface="+mn-ea"/>
                          <a:cs typeface="Arial" pitchFamily="34" charset="0"/>
                        </a:rPr>
                        <a:t>5.298.673,73</a:t>
                      </a:r>
                    </a:p>
                  </a:txBody>
                  <a:tcPr marL="121925" marR="121925" anchor="b"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4">
                        <a:lumMod val="20000"/>
                        <a:lumOff val="80000"/>
                      </a:schemeClr>
                    </a:solidFill>
                  </a:tcPr>
                </a:tc>
                <a:extLst>
                  <a:ext uri="{0D108BD9-81ED-4DB2-BD59-A6C34878D82A}">
                    <a16:rowId xmlns:a16="http://schemas.microsoft.com/office/drawing/2014/main" val="10006"/>
                  </a:ext>
                </a:extLst>
              </a:tr>
            </a:tbl>
          </a:graphicData>
        </a:graphic>
      </p:graphicFrame>
      <p:sp>
        <p:nvSpPr>
          <p:cNvPr id="35893" name="Text Box 290"/>
          <p:cNvSpPr txBox="1">
            <a:spLocks noChangeArrowheads="1"/>
          </p:cNvSpPr>
          <p:nvPr/>
        </p:nvSpPr>
        <p:spPr bwMode="auto">
          <a:xfrm>
            <a:off x="918233" y="635430"/>
            <a:ext cx="8735483" cy="366713"/>
          </a:xfrm>
          <a:prstGeom prst="rect">
            <a:avLst/>
          </a:prstGeom>
          <a:noFill/>
          <a:ln w="9525">
            <a:noFill/>
            <a:miter lim="800000"/>
            <a:headEnd/>
            <a:tailEnd/>
          </a:ln>
        </p:spPr>
        <p:txBody>
          <a:bodyPr>
            <a:spAutoFit/>
          </a:bodyPr>
          <a:lstStyle/>
          <a:p>
            <a:pPr algn="ctr" eaLnBrk="1" hangingPunct="1">
              <a:spcBef>
                <a:spcPct val="50000"/>
              </a:spcBef>
            </a:pPr>
            <a:r>
              <a:rPr lang="tr-TR" altLang="tr-TR" b="1" dirty="0">
                <a:latin typeface="Arial" pitchFamily="34" charset="0"/>
              </a:rPr>
              <a:t>                  ABONELİĞE BAĞLI ÖDEMELER</a:t>
            </a:r>
          </a:p>
        </p:txBody>
      </p:sp>
      <p:sp>
        <p:nvSpPr>
          <p:cNvPr id="35894" name="Line 342"/>
          <p:cNvSpPr>
            <a:spLocks noChangeShapeType="1"/>
          </p:cNvSpPr>
          <p:nvPr/>
        </p:nvSpPr>
        <p:spPr bwMode="auto">
          <a:xfrm>
            <a:off x="7590367" y="830263"/>
            <a:ext cx="0" cy="0"/>
          </a:xfrm>
          <a:prstGeom prst="line">
            <a:avLst/>
          </a:prstGeom>
          <a:noFill/>
          <a:ln w="12700" cap="rnd">
            <a:solidFill>
              <a:srgbClr val="000000"/>
            </a:solidFill>
            <a:round/>
            <a:headEnd/>
            <a:tailEnd/>
          </a:ln>
        </p:spPr>
        <p:txBody>
          <a:bodyPr/>
          <a:lstStyle/>
          <a:p>
            <a:endParaRPr lang="tr-TR"/>
          </a:p>
        </p:txBody>
      </p:sp>
      <p:sp>
        <p:nvSpPr>
          <p:cNvPr id="35895" name="Line 345"/>
          <p:cNvSpPr>
            <a:spLocks noChangeShapeType="1"/>
          </p:cNvSpPr>
          <p:nvPr/>
        </p:nvSpPr>
        <p:spPr bwMode="auto">
          <a:xfrm>
            <a:off x="7590367" y="830263"/>
            <a:ext cx="0" cy="0"/>
          </a:xfrm>
          <a:prstGeom prst="line">
            <a:avLst/>
          </a:prstGeom>
          <a:noFill/>
          <a:ln w="12700" cap="rnd">
            <a:solidFill>
              <a:srgbClr val="000000"/>
            </a:solidFill>
            <a:round/>
            <a:headEnd/>
            <a:tailEnd/>
          </a:ln>
        </p:spPr>
        <p:txBody>
          <a:bodyPr/>
          <a:lstStyle/>
          <a:p>
            <a:endParaRPr lang="tr-TR"/>
          </a:p>
        </p:txBody>
      </p:sp>
      <p:sp>
        <p:nvSpPr>
          <p:cNvPr id="35896" name="Line 357"/>
          <p:cNvSpPr>
            <a:spLocks noChangeShapeType="1"/>
          </p:cNvSpPr>
          <p:nvPr/>
        </p:nvSpPr>
        <p:spPr bwMode="auto">
          <a:xfrm>
            <a:off x="7590367" y="1258888"/>
            <a:ext cx="0" cy="0"/>
          </a:xfrm>
          <a:prstGeom prst="line">
            <a:avLst/>
          </a:prstGeom>
          <a:noFill/>
          <a:ln w="12700" cap="rnd">
            <a:solidFill>
              <a:srgbClr val="000000"/>
            </a:solidFill>
            <a:round/>
            <a:headEnd/>
            <a:tailEnd/>
          </a:ln>
        </p:spPr>
        <p:txBody>
          <a:bodyPr/>
          <a:lstStyle/>
          <a:p>
            <a:endParaRPr lang="tr-TR"/>
          </a:p>
        </p:txBody>
      </p:sp>
      <p:sp>
        <p:nvSpPr>
          <p:cNvPr id="35897" name="Line 360"/>
          <p:cNvSpPr>
            <a:spLocks noChangeShapeType="1"/>
          </p:cNvSpPr>
          <p:nvPr/>
        </p:nvSpPr>
        <p:spPr bwMode="auto">
          <a:xfrm>
            <a:off x="7590367" y="1258888"/>
            <a:ext cx="0" cy="0"/>
          </a:xfrm>
          <a:prstGeom prst="line">
            <a:avLst/>
          </a:prstGeom>
          <a:noFill/>
          <a:ln w="12700" cap="rnd">
            <a:solidFill>
              <a:srgbClr val="000000"/>
            </a:solidFill>
            <a:round/>
            <a:headEnd/>
            <a:tailEnd/>
          </a:ln>
        </p:spPr>
        <p:txBody>
          <a:bodyPr/>
          <a:lstStyle/>
          <a:p>
            <a:endParaRPr lang="tr-TR"/>
          </a:p>
        </p:txBody>
      </p:sp>
      <p:sp>
        <p:nvSpPr>
          <p:cNvPr id="35898" name="Line 371"/>
          <p:cNvSpPr>
            <a:spLocks noChangeShapeType="1"/>
          </p:cNvSpPr>
          <p:nvPr/>
        </p:nvSpPr>
        <p:spPr bwMode="auto">
          <a:xfrm>
            <a:off x="7590367" y="1533525"/>
            <a:ext cx="0" cy="0"/>
          </a:xfrm>
          <a:prstGeom prst="line">
            <a:avLst/>
          </a:prstGeom>
          <a:noFill/>
          <a:ln w="12700" cap="rnd">
            <a:solidFill>
              <a:srgbClr val="000000"/>
            </a:solidFill>
            <a:round/>
            <a:headEnd/>
            <a:tailEnd/>
          </a:ln>
        </p:spPr>
        <p:txBody>
          <a:bodyPr/>
          <a:lstStyle/>
          <a:p>
            <a:endParaRPr lang="tr-TR"/>
          </a:p>
        </p:txBody>
      </p:sp>
      <p:sp>
        <p:nvSpPr>
          <p:cNvPr id="35899" name="Line 374"/>
          <p:cNvSpPr>
            <a:spLocks noChangeShapeType="1"/>
          </p:cNvSpPr>
          <p:nvPr/>
        </p:nvSpPr>
        <p:spPr bwMode="auto">
          <a:xfrm>
            <a:off x="7590367" y="1533525"/>
            <a:ext cx="0" cy="0"/>
          </a:xfrm>
          <a:prstGeom prst="line">
            <a:avLst/>
          </a:prstGeom>
          <a:noFill/>
          <a:ln w="12700" cap="rnd">
            <a:solidFill>
              <a:srgbClr val="000000"/>
            </a:solidFill>
            <a:round/>
            <a:headEnd/>
            <a:tailEnd/>
          </a:ln>
        </p:spPr>
        <p:txBody>
          <a:bodyPr/>
          <a:lstStyle/>
          <a:p>
            <a:endParaRPr lang="tr-TR"/>
          </a:p>
        </p:txBody>
      </p:sp>
      <p:sp>
        <p:nvSpPr>
          <p:cNvPr id="35900" name="Line 382"/>
          <p:cNvSpPr>
            <a:spLocks noChangeShapeType="1"/>
          </p:cNvSpPr>
          <p:nvPr/>
        </p:nvSpPr>
        <p:spPr bwMode="auto">
          <a:xfrm>
            <a:off x="7590367" y="1808163"/>
            <a:ext cx="0" cy="0"/>
          </a:xfrm>
          <a:prstGeom prst="line">
            <a:avLst/>
          </a:prstGeom>
          <a:noFill/>
          <a:ln w="12700" cap="rnd">
            <a:solidFill>
              <a:srgbClr val="000000"/>
            </a:solidFill>
            <a:round/>
            <a:headEnd/>
            <a:tailEnd/>
          </a:ln>
        </p:spPr>
        <p:txBody>
          <a:bodyPr/>
          <a:lstStyle/>
          <a:p>
            <a:endParaRPr lang="tr-TR"/>
          </a:p>
        </p:txBody>
      </p:sp>
      <p:sp>
        <p:nvSpPr>
          <p:cNvPr id="35901" name="Line 384"/>
          <p:cNvSpPr>
            <a:spLocks noChangeShapeType="1"/>
          </p:cNvSpPr>
          <p:nvPr/>
        </p:nvSpPr>
        <p:spPr bwMode="auto">
          <a:xfrm>
            <a:off x="7590367" y="1808163"/>
            <a:ext cx="0" cy="0"/>
          </a:xfrm>
          <a:prstGeom prst="line">
            <a:avLst/>
          </a:prstGeom>
          <a:noFill/>
          <a:ln w="12700" cap="rnd">
            <a:solidFill>
              <a:srgbClr val="000000"/>
            </a:solidFill>
            <a:round/>
            <a:headEnd/>
            <a:tailEnd/>
          </a:ln>
        </p:spPr>
        <p:txBody>
          <a:bodyPr/>
          <a:lstStyle/>
          <a:p>
            <a:endParaRPr lang="tr-T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2"/>
          <p:cNvSpPr>
            <a:spLocks noGrp="1" noChangeArrowheads="1"/>
          </p:cNvSpPr>
          <p:nvPr>
            <p:ph type="sldNum" sz="quarter" idx="12"/>
          </p:nvPr>
        </p:nvSpPr>
        <p:spPr bwMode="auto">
          <a:noFill/>
          <a:ln>
            <a:miter lim="800000"/>
            <a:headEnd/>
            <a:tailEnd/>
          </a:ln>
        </p:spPr>
        <p:txBody>
          <a:bodyPr/>
          <a:lstStyle/>
          <a:p>
            <a:fld id="{84FF8893-686F-4116-AEDB-95A77B1F9D08}" type="slidenum">
              <a:rPr lang="tr-TR" altLang="tr-TR" smtClean="0"/>
              <a:pPr/>
              <a:t>24</a:t>
            </a:fld>
            <a:endParaRPr lang="tr-TR" altLang="tr-TR" smtClean="0"/>
          </a:p>
        </p:txBody>
      </p:sp>
      <p:graphicFrame>
        <p:nvGraphicFramePr>
          <p:cNvPr id="41095" name="Group 135"/>
          <p:cNvGraphicFramePr>
            <a:graphicFrameLocks noGrp="1"/>
          </p:cNvGraphicFramePr>
          <p:nvPr>
            <p:ph sz="half" idx="4294967295"/>
            <p:extLst>
              <p:ext uri="{D42A27DB-BD31-4B8C-83A1-F6EECF244321}">
                <p14:modId xmlns:p14="http://schemas.microsoft.com/office/powerpoint/2010/main" val="3337347718"/>
              </p:ext>
            </p:extLst>
          </p:nvPr>
        </p:nvGraphicFramePr>
        <p:xfrm>
          <a:off x="1310789" y="2089322"/>
          <a:ext cx="6483061" cy="2546350"/>
        </p:xfrm>
        <a:graphic>
          <a:graphicData uri="http://schemas.openxmlformats.org/drawingml/2006/table">
            <a:tbl>
              <a:tblPr/>
              <a:tblGrid>
                <a:gridCol w="3400445">
                  <a:extLst>
                    <a:ext uri="{9D8B030D-6E8A-4147-A177-3AD203B41FA5}">
                      <a16:colId xmlns:a16="http://schemas.microsoft.com/office/drawing/2014/main" val="20000"/>
                    </a:ext>
                  </a:extLst>
                </a:gridCol>
                <a:gridCol w="1062971">
                  <a:extLst>
                    <a:ext uri="{9D8B030D-6E8A-4147-A177-3AD203B41FA5}">
                      <a16:colId xmlns:a16="http://schemas.microsoft.com/office/drawing/2014/main" val="20001"/>
                    </a:ext>
                  </a:extLst>
                </a:gridCol>
                <a:gridCol w="2019645">
                  <a:extLst>
                    <a:ext uri="{9D8B030D-6E8A-4147-A177-3AD203B41FA5}">
                      <a16:colId xmlns:a16="http://schemas.microsoft.com/office/drawing/2014/main" val="20002"/>
                    </a:ext>
                  </a:extLst>
                </a:gridCol>
              </a:tblGrid>
              <a:tr h="503505">
                <a:tc>
                  <a:txBody>
                    <a:bodyPr/>
                    <a:lstStyle/>
                    <a:p>
                      <a:pPr marL="0" marR="0" lvl="0" indent="0" algn="l" defTabSz="914400" rtl="0" eaLnBrk="0" fontAlgn="b" latinLnBrk="0" hangingPunct="0">
                        <a:lnSpc>
                          <a:spcPct val="100000"/>
                        </a:lnSpc>
                        <a:spcBef>
                          <a:spcPct val="0"/>
                        </a:spcBef>
                        <a:spcAft>
                          <a:spcPct val="0"/>
                        </a:spcAft>
                        <a:buClrTx/>
                        <a:buSzTx/>
                        <a:buFontTx/>
                        <a:buNone/>
                        <a:tabLst/>
                      </a:pPr>
                      <a:endParaRPr kumimoji="0" lang="tr-TR" sz="1800" b="0" i="0" u="none" strike="noStrike" cap="none" normalizeH="0" baseline="0" dirty="0" smtClean="0">
                        <a:ln>
                          <a:noFill/>
                        </a:ln>
                        <a:solidFill>
                          <a:schemeClr val="tx1"/>
                        </a:solidFill>
                        <a:effectLst/>
                        <a:latin typeface="Garamond" pitchFamily="18" charset="0"/>
                      </a:endParaRPr>
                    </a:p>
                  </a:txBody>
                  <a:tcPr marL="121932" marR="121932" marT="45703" marB="45703" anchor="b" horzOverflow="overflow">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ctr" defTabSz="914400" rtl="0" eaLnBrk="0" fontAlgn="ctr" latinLnBrk="0" hangingPunct="0">
                        <a:lnSpc>
                          <a:spcPct val="100000"/>
                        </a:lnSpc>
                        <a:spcBef>
                          <a:spcPct val="0"/>
                        </a:spcBef>
                        <a:spcAft>
                          <a:spcPct val="0"/>
                        </a:spcAft>
                        <a:buClrTx/>
                        <a:buSzTx/>
                        <a:buFontTx/>
                        <a:buNone/>
                        <a:tabLst/>
                        <a:defRPr/>
                      </a:pPr>
                      <a:r>
                        <a:rPr kumimoji="0" lang="tr-TR" sz="1200" b="1" i="0" u="none" strike="noStrike" kern="1200" cap="none" normalizeH="0" baseline="0" dirty="0" smtClean="0">
                          <a:ln>
                            <a:noFill/>
                          </a:ln>
                          <a:solidFill>
                            <a:schemeClr val="tx1"/>
                          </a:solidFill>
                          <a:effectLst/>
                          <a:latin typeface="+mn-lt"/>
                          <a:ea typeface="+mn-ea"/>
                          <a:cs typeface="Arial" charset="0"/>
                        </a:rPr>
                        <a:t>31.12.2021    İTİBARİYLE</a:t>
                      </a:r>
                    </a:p>
                  </a:txBody>
                  <a:tcPr marL="121932" marR="121932" marT="45703" marB="45703"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4">
                        <a:lumMod val="20000"/>
                        <a:lumOff val="80000"/>
                      </a:schemeClr>
                    </a:solidFill>
                  </a:tcPr>
                </a:tc>
                <a:tc hMerge="1">
                  <a:txBody>
                    <a:bodyPr/>
                    <a:lstStyle/>
                    <a:p>
                      <a:endParaRPr lang="tr-TR"/>
                    </a:p>
                  </a:txBody>
                  <a:tcPr/>
                </a:tc>
                <a:extLst>
                  <a:ext uri="{0D108BD9-81ED-4DB2-BD59-A6C34878D82A}">
                    <a16:rowId xmlns:a16="http://schemas.microsoft.com/office/drawing/2014/main" val="10000"/>
                  </a:ext>
                </a:extLst>
              </a:tr>
              <a:tr h="322049">
                <a:tc>
                  <a:txBody>
                    <a:bodyPr/>
                    <a:lstStyle/>
                    <a:p>
                      <a:pPr marL="0" marR="0" lvl="0" indent="0" algn="l" defTabSz="914400" rtl="0" eaLnBrk="0" fontAlgn="b" latinLnBrk="0" hangingPunct="0">
                        <a:lnSpc>
                          <a:spcPct val="100000"/>
                        </a:lnSpc>
                        <a:spcBef>
                          <a:spcPct val="0"/>
                        </a:spcBef>
                        <a:spcAft>
                          <a:spcPct val="0"/>
                        </a:spcAft>
                        <a:buClrTx/>
                        <a:buSzTx/>
                        <a:buFontTx/>
                        <a:buNone/>
                        <a:tabLst/>
                      </a:pPr>
                      <a:r>
                        <a:rPr kumimoji="0" lang="tr-TR" sz="1200" b="1" i="0" u="none" strike="noStrike" cap="none" normalizeH="0" baseline="0" dirty="0" smtClean="0">
                          <a:ln>
                            <a:noFill/>
                          </a:ln>
                          <a:solidFill>
                            <a:schemeClr val="tx1"/>
                          </a:solidFill>
                          <a:effectLst/>
                          <a:latin typeface="Garamond" pitchFamily="18" charset="0"/>
                          <a:cs typeface="Arial" charset="0"/>
                        </a:rPr>
                        <a:t> </a:t>
                      </a:r>
                      <a:endParaRPr kumimoji="0" lang="tr-TR" sz="1800" b="0" i="0" u="none" strike="noStrike" cap="none" normalizeH="0" baseline="0" dirty="0" smtClean="0">
                        <a:ln>
                          <a:noFill/>
                        </a:ln>
                        <a:solidFill>
                          <a:schemeClr val="tx1"/>
                        </a:solidFill>
                        <a:effectLst/>
                        <a:latin typeface="Garamond" pitchFamily="18" charset="0"/>
                      </a:endParaRPr>
                    </a:p>
                  </a:txBody>
                  <a:tcPr marL="121932" marR="121932" marT="45703" marB="45703"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0" marR="0" lvl="0" indent="0" algn="ctr" defTabSz="914400" rtl="0" eaLnBrk="0" fontAlgn="ctr" latinLnBrk="0" hangingPunct="0">
                        <a:lnSpc>
                          <a:spcPct val="100000"/>
                        </a:lnSpc>
                        <a:spcBef>
                          <a:spcPct val="0"/>
                        </a:spcBef>
                        <a:spcAft>
                          <a:spcPct val="0"/>
                        </a:spcAft>
                        <a:buClrTx/>
                        <a:buSzTx/>
                        <a:buFontTx/>
                        <a:buNone/>
                        <a:tabLst/>
                      </a:pPr>
                      <a:r>
                        <a:rPr kumimoji="0" lang="tr-TR" sz="1200" b="1" i="0" u="none" strike="noStrike" cap="none" normalizeH="0" baseline="0" dirty="0" smtClean="0">
                          <a:ln>
                            <a:noFill/>
                          </a:ln>
                          <a:solidFill>
                            <a:schemeClr val="tx1"/>
                          </a:solidFill>
                          <a:effectLst/>
                          <a:latin typeface="Arial" charset="0"/>
                          <a:cs typeface="Arial" charset="0"/>
                        </a:rPr>
                        <a:t>ADET</a:t>
                      </a:r>
                      <a:endParaRPr kumimoji="0" lang="tr-TR" sz="1800" b="0" i="0" u="none" strike="noStrike" cap="none" normalizeH="0" baseline="0" dirty="0" smtClean="0">
                        <a:ln>
                          <a:noFill/>
                        </a:ln>
                        <a:solidFill>
                          <a:schemeClr val="tx1"/>
                        </a:solidFill>
                        <a:effectLst/>
                        <a:latin typeface="Garamond" pitchFamily="18" charset="0"/>
                      </a:endParaRPr>
                    </a:p>
                  </a:txBody>
                  <a:tcPr marL="121932" marR="121932" marT="45703" marB="45703"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2">
                        <a:lumMod val="40000"/>
                        <a:lumOff val="60000"/>
                      </a:schemeClr>
                    </a:solidFill>
                  </a:tcPr>
                </a:tc>
                <a:tc>
                  <a:txBody>
                    <a:bodyPr/>
                    <a:lstStyle/>
                    <a:p>
                      <a:pPr marL="0" marR="0" lvl="0" indent="0" algn="ctr" defTabSz="914400" rtl="0" eaLnBrk="0" fontAlgn="ctr" latinLnBrk="0" hangingPunct="0">
                        <a:lnSpc>
                          <a:spcPct val="100000"/>
                        </a:lnSpc>
                        <a:spcBef>
                          <a:spcPct val="0"/>
                        </a:spcBef>
                        <a:spcAft>
                          <a:spcPct val="0"/>
                        </a:spcAft>
                        <a:buClrTx/>
                        <a:buSzTx/>
                        <a:buFontTx/>
                        <a:buNone/>
                        <a:tabLst/>
                      </a:pPr>
                      <a:r>
                        <a:rPr kumimoji="0" lang="tr-TR" sz="1200" b="1" i="0" u="none" strike="noStrike" cap="none" normalizeH="0" baseline="0" dirty="0" smtClean="0">
                          <a:ln>
                            <a:noFill/>
                          </a:ln>
                          <a:solidFill>
                            <a:schemeClr val="tx1"/>
                          </a:solidFill>
                          <a:effectLst/>
                          <a:latin typeface="Arial" charset="0"/>
                          <a:cs typeface="Arial" charset="0"/>
                        </a:rPr>
                        <a:t>TUTAR</a:t>
                      </a:r>
                      <a:endParaRPr kumimoji="0" lang="tr-TR" sz="1800" b="0" i="0" u="none" strike="noStrike" cap="none" normalizeH="0" baseline="0" dirty="0" smtClean="0">
                        <a:ln>
                          <a:noFill/>
                        </a:ln>
                        <a:solidFill>
                          <a:schemeClr val="tx1"/>
                        </a:solidFill>
                        <a:effectLst/>
                        <a:latin typeface="Garamond" pitchFamily="18" charset="0"/>
                      </a:endParaRPr>
                    </a:p>
                  </a:txBody>
                  <a:tcPr marL="121932" marR="121932" marT="45703" marB="45703"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2">
                        <a:lumMod val="60000"/>
                        <a:lumOff val="40000"/>
                      </a:schemeClr>
                    </a:solidFill>
                  </a:tcPr>
                </a:tc>
                <a:extLst>
                  <a:ext uri="{0D108BD9-81ED-4DB2-BD59-A6C34878D82A}">
                    <a16:rowId xmlns:a16="http://schemas.microsoft.com/office/drawing/2014/main" val="10001"/>
                  </a:ext>
                </a:extLst>
              </a:tr>
              <a:tr h="365726">
                <a:tc>
                  <a:txBody>
                    <a:bodyPr/>
                    <a:lstStyle/>
                    <a:p>
                      <a:pPr marL="0" marR="0" lvl="0" indent="0" algn="l" defTabSz="914400" rtl="0" eaLnBrk="0" fontAlgn="t" latinLnBrk="0" hangingPunct="0">
                        <a:lnSpc>
                          <a:spcPct val="100000"/>
                        </a:lnSpc>
                        <a:spcBef>
                          <a:spcPct val="0"/>
                        </a:spcBef>
                        <a:spcAft>
                          <a:spcPct val="0"/>
                        </a:spcAft>
                        <a:buClrTx/>
                        <a:buSzTx/>
                        <a:buFontTx/>
                        <a:buNone/>
                        <a:tabLst/>
                      </a:pPr>
                      <a:r>
                        <a:rPr kumimoji="0" lang="tr-TR" sz="1200" b="0" i="0" u="none" strike="noStrike" kern="1200" cap="none" normalizeH="0" baseline="0" dirty="0" smtClean="0">
                          <a:ln>
                            <a:noFill/>
                          </a:ln>
                          <a:solidFill>
                            <a:schemeClr val="tx1"/>
                          </a:solidFill>
                          <a:effectLst/>
                          <a:latin typeface="Times New Roman" pitchFamily="18" charset="0"/>
                          <a:ea typeface="+mn-ea"/>
                          <a:cs typeface="Times New Roman" pitchFamily="18" charset="0"/>
                        </a:rPr>
                        <a:t>LOJMAN KİRA GELİRLERİ</a:t>
                      </a:r>
                    </a:p>
                  </a:txBody>
                  <a:tcPr marL="121932" marR="121932" marT="45703" marB="4570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lang="tr-TR" sz="1600" kern="1200" dirty="0" smtClean="0">
                          <a:solidFill>
                            <a:schemeClr val="tx1"/>
                          </a:solidFill>
                          <a:latin typeface="Arial" charset="0"/>
                          <a:ea typeface="+mn-ea"/>
                          <a:cs typeface="+mn-cs"/>
                        </a:rPr>
                        <a:t>238</a:t>
                      </a:r>
                    </a:p>
                  </a:txBody>
                  <a:tcPr marL="121932" marR="121932" marT="45703" marB="45703"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2">
                        <a:lumMod val="40000"/>
                        <a:lumOff val="60000"/>
                      </a:schemeClr>
                    </a:solid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defRPr/>
                      </a:pPr>
                      <a:r>
                        <a:rPr kumimoji="0" lang="tr-TR" sz="1800" b="0" kern="1200" dirty="0" smtClean="0">
                          <a:solidFill>
                            <a:schemeClr val="tx1"/>
                          </a:solidFill>
                          <a:latin typeface="+mn-lt"/>
                          <a:ea typeface="+mn-ea"/>
                          <a:cs typeface="+mn-cs"/>
                        </a:rPr>
                        <a:t>970.691,00</a:t>
                      </a:r>
                    </a:p>
                  </a:txBody>
                  <a:tcPr marL="121932" marR="121932" marT="45703" marB="45703"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2">
                        <a:lumMod val="60000"/>
                        <a:lumOff val="40000"/>
                      </a:schemeClr>
                    </a:solidFill>
                  </a:tcPr>
                </a:tc>
                <a:extLst>
                  <a:ext uri="{0D108BD9-81ED-4DB2-BD59-A6C34878D82A}">
                    <a16:rowId xmlns:a16="http://schemas.microsoft.com/office/drawing/2014/main" val="10002"/>
                  </a:ext>
                </a:extLst>
              </a:tr>
              <a:tr h="335246">
                <a:tc>
                  <a:txBody>
                    <a:bodyPr/>
                    <a:lstStyle/>
                    <a:p>
                      <a:pPr marL="0" marR="0" lvl="0" indent="0" algn="l" defTabSz="914400" rtl="0" eaLnBrk="0" fontAlgn="t" latinLnBrk="0" hangingPunct="0">
                        <a:lnSpc>
                          <a:spcPct val="100000"/>
                        </a:lnSpc>
                        <a:spcBef>
                          <a:spcPct val="0"/>
                        </a:spcBef>
                        <a:spcAft>
                          <a:spcPct val="0"/>
                        </a:spcAft>
                        <a:buClrTx/>
                        <a:buSzTx/>
                        <a:buFontTx/>
                        <a:buNone/>
                        <a:tabLst/>
                      </a:pPr>
                      <a:r>
                        <a:rPr kumimoji="0" lang="tr-TR" sz="1200" b="0" i="0" u="none" strike="noStrike" cap="none" normalizeH="0" baseline="0" dirty="0" smtClean="0">
                          <a:ln>
                            <a:noFill/>
                          </a:ln>
                          <a:solidFill>
                            <a:schemeClr val="tx1"/>
                          </a:solidFill>
                          <a:effectLst/>
                          <a:latin typeface="Times New Roman" pitchFamily="18" charset="0"/>
                          <a:cs typeface="Times New Roman" pitchFamily="18" charset="0"/>
                        </a:rPr>
                        <a:t>ATM </a:t>
                      </a:r>
                      <a:r>
                        <a:rPr kumimoji="0" lang="tr-TR" sz="1200" b="0" i="0" u="none" strike="noStrike" cap="none" normalizeH="0" baseline="0" dirty="0" smtClean="0">
                          <a:ln>
                            <a:noFill/>
                          </a:ln>
                          <a:solidFill>
                            <a:schemeClr val="tx1"/>
                          </a:solidFill>
                          <a:effectLst/>
                          <a:latin typeface="Garamond" pitchFamily="18" charset="0"/>
                          <a:cs typeface="Times New Roman" pitchFamily="18" charset="0"/>
                        </a:rPr>
                        <a:t>Ü</a:t>
                      </a:r>
                      <a:r>
                        <a:rPr kumimoji="0" lang="tr-TR" sz="1200" b="0" i="0" u="none" strike="noStrike" cap="none" normalizeH="0" baseline="0" dirty="0" smtClean="0">
                          <a:ln>
                            <a:noFill/>
                          </a:ln>
                          <a:solidFill>
                            <a:schemeClr val="tx1"/>
                          </a:solidFill>
                          <a:effectLst/>
                          <a:latin typeface="Times New Roman" pitchFamily="18" charset="0"/>
                          <a:cs typeface="Times New Roman" pitchFamily="18" charset="0"/>
                        </a:rPr>
                        <a:t>NİTELERİ</a:t>
                      </a:r>
                      <a:endParaRPr kumimoji="0" lang="tr-TR" sz="1800" b="0" i="0" u="none" strike="noStrike" cap="none" normalizeH="0" baseline="0" dirty="0" smtClean="0">
                        <a:ln>
                          <a:noFill/>
                        </a:ln>
                        <a:solidFill>
                          <a:schemeClr val="tx1"/>
                        </a:solidFill>
                        <a:effectLst/>
                        <a:latin typeface="Garamond" pitchFamily="18" charset="0"/>
                      </a:endParaRPr>
                    </a:p>
                  </a:txBody>
                  <a:tcPr marL="121932" marR="121932" marT="45703" marB="4570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lang="tr-TR" sz="1600" kern="1200" dirty="0" smtClean="0">
                          <a:solidFill>
                            <a:schemeClr val="tx1"/>
                          </a:solidFill>
                          <a:latin typeface="Arial" charset="0"/>
                          <a:ea typeface="+mn-ea"/>
                          <a:cs typeface="+mn-cs"/>
                        </a:rPr>
                        <a:t>7</a:t>
                      </a:r>
                    </a:p>
                  </a:txBody>
                  <a:tcPr marL="121932" marR="121932" marT="45703" marB="45703"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2">
                        <a:lumMod val="40000"/>
                        <a:lumOff val="60000"/>
                      </a:schemeClr>
                    </a:solid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lang="tr-TR" sz="1600" kern="1200" dirty="0" smtClean="0">
                          <a:solidFill>
                            <a:schemeClr val="tx1"/>
                          </a:solidFill>
                          <a:latin typeface="Arial" charset="0"/>
                          <a:ea typeface="+mn-ea"/>
                          <a:cs typeface="+mn-cs"/>
                        </a:rPr>
                        <a:t>139.348,80</a:t>
                      </a:r>
                    </a:p>
                  </a:txBody>
                  <a:tcPr marL="121932" marR="121932" marT="45703" marB="45703"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2">
                        <a:lumMod val="60000"/>
                        <a:lumOff val="40000"/>
                      </a:schemeClr>
                    </a:solidFill>
                  </a:tcPr>
                </a:tc>
                <a:extLst>
                  <a:ext uri="{0D108BD9-81ED-4DB2-BD59-A6C34878D82A}">
                    <a16:rowId xmlns:a16="http://schemas.microsoft.com/office/drawing/2014/main" val="10003"/>
                  </a:ext>
                </a:extLst>
              </a:tr>
              <a:tr h="509912">
                <a:tc>
                  <a:txBody>
                    <a:bodyPr/>
                    <a:lstStyle/>
                    <a:p>
                      <a:pPr marL="0" marR="0" lvl="0" indent="0" algn="l" defTabSz="914400" rtl="0" eaLnBrk="0" fontAlgn="b" latinLnBrk="0" hangingPunct="0">
                        <a:lnSpc>
                          <a:spcPct val="100000"/>
                        </a:lnSpc>
                        <a:spcBef>
                          <a:spcPct val="0"/>
                        </a:spcBef>
                        <a:spcAft>
                          <a:spcPct val="0"/>
                        </a:spcAft>
                        <a:buClrTx/>
                        <a:buSzTx/>
                        <a:buFontTx/>
                        <a:buNone/>
                        <a:tabLst/>
                      </a:pPr>
                      <a:r>
                        <a:rPr kumimoji="0" lang="tr-TR" sz="1200" b="0" i="0" u="none" strike="noStrike" cap="none" normalizeH="0" baseline="0" dirty="0" smtClean="0">
                          <a:ln>
                            <a:noFill/>
                          </a:ln>
                          <a:solidFill>
                            <a:schemeClr val="tx1"/>
                          </a:solidFill>
                          <a:effectLst/>
                          <a:latin typeface="Arial Narrow" pitchFamily="34" charset="0"/>
                          <a:cs typeface="Arial" charset="0"/>
                        </a:rPr>
                        <a:t>KANTİNLER  VE DİĞER (ŞOK MARKET)</a:t>
                      </a:r>
                      <a:endParaRPr kumimoji="0" lang="tr-TR" sz="1800" b="0" i="0" u="none" strike="noStrike" cap="none" normalizeH="0" baseline="0" dirty="0" smtClean="0">
                        <a:ln>
                          <a:noFill/>
                        </a:ln>
                        <a:solidFill>
                          <a:schemeClr val="tx1"/>
                        </a:solidFill>
                        <a:effectLst/>
                        <a:latin typeface="Garamond" pitchFamily="18" charset="0"/>
                      </a:endParaRPr>
                    </a:p>
                  </a:txBody>
                  <a:tcPr marL="121932" marR="121932" marT="45703" marB="45703"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lang="tr-TR" sz="1600" kern="1200" dirty="0" smtClean="0">
                          <a:solidFill>
                            <a:schemeClr val="tx1"/>
                          </a:solidFill>
                          <a:latin typeface="Arial" charset="0"/>
                          <a:ea typeface="+mn-ea"/>
                          <a:cs typeface="+mn-cs"/>
                        </a:rPr>
                        <a:t>1</a:t>
                      </a:r>
                    </a:p>
                  </a:txBody>
                  <a:tcPr marL="121932" marR="121932" marT="45703" marB="45703"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2">
                        <a:lumMod val="40000"/>
                        <a:lumOff val="60000"/>
                      </a:schemeClr>
                    </a:solid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lang="tr-TR" sz="1600" kern="1200" dirty="0" smtClean="0">
                          <a:solidFill>
                            <a:schemeClr val="tx1"/>
                          </a:solidFill>
                          <a:latin typeface="Arial" charset="0"/>
                          <a:ea typeface="+mn-ea"/>
                          <a:cs typeface="+mn-cs"/>
                        </a:rPr>
                        <a:t>32.500,00</a:t>
                      </a:r>
                    </a:p>
                  </a:txBody>
                  <a:tcPr marL="121932" marR="121932" marT="45703" marB="45703"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2">
                        <a:lumMod val="60000"/>
                        <a:lumOff val="40000"/>
                      </a:schemeClr>
                    </a:solidFill>
                  </a:tcPr>
                </a:tc>
                <a:extLst>
                  <a:ext uri="{0D108BD9-81ED-4DB2-BD59-A6C34878D82A}">
                    <a16:rowId xmlns:a16="http://schemas.microsoft.com/office/drawing/2014/main" val="10004"/>
                  </a:ext>
                </a:extLst>
              </a:tr>
              <a:tr h="509912">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sz="1200" b="1" i="0" u="none" strike="noStrike" cap="none" normalizeH="0" baseline="0" dirty="0" smtClean="0">
                          <a:ln>
                            <a:noFill/>
                          </a:ln>
                          <a:solidFill>
                            <a:schemeClr val="tx1"/>
                          </a:solidFill>
                          <a:effectLst/>
                          <a:latin typeface="Arial Narrow" pitchFamily="34" charset="0"/>
                          <a:cs typeface="Arial" charset="0"/>
                        </a:rPr>
                        <a:t>TOPLAM</a:t>
                      </a:r>
                      <a:endParaRPr kumimoji="0" lang="tr-TR" sz="1800" b="0" i="0" u="none" strike="noStrike" cap="none" normalizeH="0" baseline="0" dirty="0" smtClean="0">
                        <a:ln>
                          <a:noFill/>
                        </a:ln>
                        <a:solidFill>
                          <a:schemeClr val="tx1"/>
                        </a:solidFill>
                        <a:effectLst/>
                        <a:latin typeface="Garamond" pitchFamily="18" charset="0"/>
                      </a:endParaRPr>
                    </a:p>
                  </a:txBody>
                  <a:tcPr marL="121932" marR="121932" marT="45703" marB="45703"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lang="tr-TR" sz="1600" b="1" kern="1200" dirty="0" smtClean="0">
                          <a:solidFill>
                            <a:schemeClr val="tx1"/>
                          </a:solidFill>
                          <a:latin typeface="Arial" charset="0"/>
                          <a:ea typeface="+mn-ea"/>
                          <a:cs typeface="+mn-cs"/>
                        </a:rPr>
                        <a:t>241</a:t>
                      </a:r>
                    </a:p>
                  </a:txBody>
                  <a:tcPr marL="121932" marR="121932" marT="45703" marB="45703"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2">
                        <a:lumMod val="40000"/>
                        <a:lumOff val="60000"/>
                      </a:schemeClr>
                    </a:solid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lang="tr-TR" sz="1600" b="1" kern="1200" smtClean="0">
                          <a:solidFill>
                            <a:schemeClr val="tx1"/>
                          </a:solidFill>
                          <a:latin typeface="Arial" charset="0"/>
                          <a:ea typeface="+mn-ea"/>
                          <a:cs typeface="+mn-cs"/>
                        </a:rPr>
                        <a:t>1.142.539,80</a:t>
                      </a:r>
                      <a:endParaRPr lang="tr-TR" sz="1600" b="1" kern="1200" dirty="0" smtClean="0">
                        <a:solidFill>
                          <a:schemeClr val="tx1"/>
                        </a:solidFill>
                        <a:latin typeface="Arial" charset="0"/>
                        <a:ea typeface="+mn-ea"/>
                        <a:cs typeface="+mn-cs"/>
                      </a:endParaRPr>
                    </a:p>
                  </a:txBody>
                  <a:tcPr marL="121932" marR="121932" marT="45703" marB="45703"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2">
                        <a:lumMod val="60000"/>
                        <a:lumOff val="40000"/>
                      </a:schemeClr>
                    </a:solidFill>
                  </a:tcPr>
                </a:tc>
                <a:extLst>
                  <a:ext uri="{0D108BD9-81ED-4DB2-BD59-A6C34878D82A}">
                    <a16:rowId xmlns:a16="http://schemas.microsoft.com/office/drawing/2014/main" val="10005"/>
                  </a:ext>
                </a:extLst>
              </a:tr>
            </a:tbl>
          </a:graphicData>
        </a:graphic>
      </p:graphicFrame>
      <p:sp>
        <p:nvSpPr>
          <p:cNvPr id="36911" name="Text Box 5"/>
          <p:cNvSpPr txBox="1">
            <a:spLocks noChangeArrowheads="1"/>
          </p:cNvSpPr>
          <p:nvPr/>
        </p:nvSpPr>
        <p:spPr bwMode="auto">
          <a:xfrm>
            <a:off x="1029959" y="647487"/>
            <a:ext cx="8735484" cy="339725"/>
          </a:xfrm>
          <a:prstGeom prst="rect">
            <a:avLst/>
          </a:prstGeom>
          <a:noFill/>
          <a:ln w="9525">
            <a:noFill/>
            <a:miter lim="800000"/>
            <a:headEnd/>
            <a:tailEnd/>
          </a:ln>
        </p:spPr>
        <p:txBody>
          <a:bodyPr>
            <a:spAutoFit/>
          </a:bodyPr>
          <a:lstStyle/>
          <a:p>
            <a:pPr algn="ctr" eaLnBrk="1" hangingPunct="1">
              <a:spcBef>
                <a:spcPct val="50000"/>
              </a:spcBef>
            </a:pPr>
            <a:r>
              <a:rPr lang="tr-TR" altLang="tr-TR" sz="1600" b="1" dirty="0">
                <a:latin typeface="Arial" pitchFamily="34" charset="0"/>
              </a:rPr>
              <a:t>KİRAYA VERİLEN TAŞINMAZLAR VE GELİRLERİ</a:t>
            </a:r>
          </a:p>
        </p:txBody>
      </p:sp>
      <p:sp>
        <p:nvSpPr>
          <p:cNvPr id="36912" name="Line 6"/>
          <p:cNvSpPr>
            <a:spLocks noChangeShapeType="1"/>
          </p:cNvSpPr>
          <p:nvPr/>
        </p:nvSpPr>
        <p:spPr bwMode="auto">
          <a:xfrm>
            <a:off x="7590367" y="830263"/>
            <a:ext cx="0" cy="0"/>
          </a:xfrm>
          <a:prstGeom prst="line">
            <a:avLst/>
          </a:prstGeom>
          <a:noFill/>
          <a:ln w="12700" cap="rnd">
            <a:solidFill>
              <a:srgbClr val="000000"/>
            </a:solidFill>
            <a:round/>
            <a:headEnd/>
            <a:tailEnd/>
          </a:ln>
        </p:spPr>
        <p:txBody>
          <a:bodyPr/>
          <a:lstStyle/>
          <a:p>
            <a:endParaRPr lang="tr-TR"/>
          </a:p>
        </p:txBody>
      </p:sp>
      <p:sp>
        <p:nvSpPr>
          <p:cNvPr id="36913" name="Line 7"/>
          <p:cNvSpPr>
            <a:spLocks noChangeShapeType="1"/>
          </p:cNvSpPr>
          <p:nvPr/>
        </p:nvSpPr>
        <p:spPr bwMode="auto">
          <a:xfrm>
            <a:off x="7590367" y="830263"/>
            <a:ext cx="0" cy="0"/>
          </a:xfrm>
          <a:prstGeom prst="line">
            <a:avLst/>
          </a:prstGeom>
          <a:noFill/>
          <a:ln w="12700" cap="rnd">
            <a:solidFill>
              <a:srgbClr val="000000"/>
            </a:solidFill>
            <a:round/>
            <a:headEnd/>
            <a:tailEnd/>
          </a:ln>
        </p:spPr>
        <p:txBody>
          <a:bodyPr/>
          <a:lstStyle/>
          <a:p>
            <a:endParaRPr lang="tr-TR"/>
          </a:p>
        </p:txBody>
      </p:sp>
      <p:sp>
        <p:nvSpPr>
          <p:cNvPr id="36914" name="Line 8"/>
          <p:cNvSpPr>
            <a:spLocks noChangeShapeType="1"/>
          </p:cNvSpPr>
          <p:nvPr/>
        </p:nvSpPr>
        <p:spPr bwMode="auto">
          <a:xfrm>
            <a:off x="7590367" y="1258888"/>
            <a:ext cx="0" cy="0"/>
          </a:xfrm>
          <a:prstGeom prst="line">
            <a:avLst/>
          </a:prstGeom>
          <a:noFill/>
          <a:ln w="12700" cap="rnd">
            <a:solidFill>
              <a:srgbClr val="000000"/>
            </a:solidFill>
            <a:round/>
            <a:headEnd/>
            <a:tailEnd/>
          </a:ln>
        </p:spPr>
        <p:txBody>
          <a:bodyPr/>
          <a:lstStyle/>
          <a:p>
            <a:endParaRPr lang="tr-TR"/>
          </a:p>
        </p:txBody>
      </p:sp>
      <p:sp>
        <p:nvSpPr>
          <p:cNvPr id="36915" name="Line 9"/>
          <p:cNvSpPr>
            <a:spLocks noChangeShapeType="1"/>
          </p:cNvSpPr>
          <p:nvPr/>
        </p:nvSpPr>
        <p:spPr bwMode="auto">
          <a:xfrm>
            <a:off x="7590367" y="1258888"/>
            <a:ext cx="0" cy="0"/>
          </a:xfrm>
          <a:prstGeom prst="line">
            <a:avLst/>
          </a:prstGeom>
          <a:noFill/>
          <a:ln w="12700" cap="rnd">
            <a:solidFill>
              <a:srgbClr val="000000"/>
            </a:solidFill>
            <a:round/>
            <a:headEnd/>
            <a:tailEnd/>
          </a:ln>
        </p:spPr>
        <p:txBody>
          <a:bodyPr/>
          <a:lstStyle/>
          <a:p>
            <a:endParaRPr lang="tr-TR"/>
          </a:p>
        </p:txBody>
      </p:sp>
      <p:sp>
        <p:nvSpPr>
          <p:cNvPr id="36916" name="Line 10"/>
          <p:cNvSpPr>
            <a:spLocks noChangeShapeType="1"/>
          </p:cNvSpPr>
          <p:nvPr/>
        </p:nvSpPr>
        <p:spPr bwMode="auto">
          <a:xfrm>
            <a:off x="7590367" y="1533525"/>
            <a:ext cx="0" cy="0"/>
          </a:xfrm>
          <a:prstGeom prst="line">
            <a:avLst/>
          </a:prstGeom>
          <a:noFill/>
          <a:ln w="12700" cap="rnd">
            <a:solidFill>
              <a:srgbClr val="000000"/>
            </a:solidFill>
            <a:round/>
            <a:headEnd/>
            <a:tailEnd/>
          </a:ln>
        </p:spPr>
        <p:txBody>
          <a:bodyPr/>
          <a:lstStyle/>
          <a:p>
            <a:endParaRPr lang="tr-TR"/>
          </a:p>
        </p:txBody>
      </p:sp>
      <p:sp>
        <p:nvSpPr>
          <p:cNvPr id="36917" name="Line 11"/>
          <p:cNvSpPr>
            <a:spLocks noChangeShapeType="1"/>
          </p:cNvSpPr>
          <p:nvPr/>
        </p:nvSpPr>
        <p:spPr bwMode="auto">
          <a:xfrm>
            <a:off x="7590367" y="1533525"/>
            <a:ext cx="0" cy="0"/>
          </a:xfrm>
          <a:prstGeom prst="line">
            <a:avLst/>
          </a:prstGeom>
          <a:noFill/>
          <a:ln w="12700" cap="rnd">
            <a:solidFill>
              <a:srgbClr val="000000"/>
            </a:solidFill>
            <a:round/>
            <a:headEnd/>
            <a:tailEnd/>
          </a:ln>
        </p:spPr>
        <p:txBody>
          <a:bodyPr/>
          <a:lstStyle/>
          <a:p>
            <a:endParaRPr lang="tr-TR"/>
          </a:p>
        </p:txBody>
      </p:sp>
      <p:sp>
        <p:nvSpPr>
          <p:cNvPr id="36918" name="Line 12"/>
          <p:cNvSpPr>
            <a:spLocks noChangeShapeType="1"/>
          </p:cNvSpPr>
          <p:nvPr/>
        </p:nvSpPr>
        <p:spPr bwMode="auto">
          <a:xfrm>
            <a:off x="7590367" y="1808163"/>
            <a:ext cx="0" cy="0"/>
          </a:xfrm>
          <a:prstGeom prst="line">
            <a:avLst/>
          </a:prstGeom>
          <a:noFill/>
          <a:ln w="12700" cap="rnd">
            <a:solidFill>
              <a:srgbClr val="000000"/>
            </a:solidFill>
            <a:round/>
            <a:headEnd/>
            <a:tailEnd/>
          </a:ln>
        </p:spPr>
        <p:txBody>
          <a:bodyPr/>
          <a:lstStyle/>
          <a:p>
            <a:endParaRPr lang="tr-TR"/>
          </a:p>
        </p:txBody>
      </p:sp>
      <p:sp>
        <p:nvSpPr>
          <p:cNvPr id="36919" name="Line 13"/>
          <p:cNvSpPr>
            <a:spLocks noChangeShapeType="1"/>
          </p:cNvSpPr>
          <p:nvPr/>
        </p:nvSpPr>
        <p:spPr bwMode="auto">
          <a:xfrm>
            <a:off x="7590367" y="1808163"/>
            <a:ext cx="0" cy="0"/>
          </a:xfrm>
          <a:prstGeom prst="line">
            <a:avLst/>
          </a:prstGeom>
          <a:noFill/>
          <a:ln w="12700" cap="rnd">
            <a:solidFill>
              <a:srgbClr val="000000"/>
            </a:solidFill>
            <a:round/>
            <a:headEnd/>
            <a:tailEnd/>
          </a:ln>
        </p:spPr>
        <p:txBody>
          <a:bodyPr/>
          <a:lstStyle/>
          <a:p>
            <a:endParaRPr lang="tr-T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8915" name="Rectangle 22"/>
          <p:cNvSpPr>
            <a:spLocks noGrp="1" noChangeArrowheads="1"/>
          </p:cNvSpPr>
          <p:nvPr>
            <p:ph type="sldNum" sz="quarter" idx="12"/>
          </p:nvPr>
        </p:nvSpPr>
        <p:spPr bwMode="auto">
          <a:noFill/>
          <a:ln>
            <a:miter lim="800000"/>
            <a:headEnd/>
            <a:tailEnd/>
          </a:ln>
        </p:spPr>
        <p:txBody>
          <a:bodyPr/>
          <a:lstStyle/>
          <a:p>
            <a:fld id="{B81127C7-622A-4583-A10D-6ED739253409}" type="slidenum">
              <a:rPr lang="tr-TR" altLang="tr-TR" smtClean="0"/>
              <a:pPr/>
              <a:t>25</a:t>
            </a:fld>
            <a:endParaRPr lang="tr-TR" altLang="tr-TR" smtClean="0"/>
          </a:p>
        </p:txBody>
      </p:sp>
      <p:sp>
        <p:nvSpPr>
          <p:cNvPr id="38916" name="Rectangle 22"/>
          <p:cNvSpPr txBox="1">
            <a:spLocks noGrp="1" noChangeArrowheads="1"/>
          </p:cNvSpPr>
          <p:nvPr/>
        </p:nvSpPr>
        <p:spPr bwMode="auto">
          <a:xfrm>
            <a:off x="8737600" y="6248400"/>
            <a:ext cx="2844800" cy="457200"/>
          </a:xfrm>
          <a:prstGeom prst="rect">
            <a:avLst/>
          </a:prstGeom>
          <a:noFill/>
          <a:ln w="9525">
            <a:noFill/>
            <a:miter lim="800000"/>
            <a:headEnd/>
            <a:tailEnd/>
          </a:ln>
        </p:spPr>
        <p:txBody>
          <a:bodyPr anchor="b"/>
          <a:lstStyle/>
          <a:p>
            <a:pPr algn="r" eaLnBrk="1" hangingPunct="1"/>
            <a:fld id="{2431963B-E53C-47A6-A6C3-793926031CFD}" type="slidenum">
              <a:rPr lang="tr-TR" altLang="tr-TR" sz="1200"/>
              <a:pPr algn="r" eaLnBrk="1" hangingPunct="1"/>
              <a:t>25</a:t>
            </a:fld>
            <a:endParaRPr lang="tr-TR" altLang="tr-TR" sz="1200"/>
          </a:p>
        </p:txBody>
      </p:sp>
      <p:sp>
        <p:nvSpPr>
          <p:cNvPr id="38917" name="Text Box 6"/>
          <p:cNvSpPr txBox="1">
            <a:spLocks noChangeArrowheads="1"/>
          </p:cNvSpPr>
          <p:nvPr/>
        </p:nvSpPr>
        <p:spPr bwMode="auto">
          <a:xfrm>
            <a:off x="1775884" y="1125538"/>
            <a:ext cx="3649133" cy="366712"/>
          </a:xfrm>
          <a:prstGeom prst="rect">
            <a:avLst/>
          </a:prstGeom>
          <a:noFill/>
          <a:ln w="9525">
            <a:noFill/>
            <a:miter lim="800000"/>
            <a:headEnd/>
            <a:tailEnd/>
          </a:ln>
        </p:spPr>
        <p:txBody>
          <a:bodyPr>
            <a:spAutoFit/>
          </a:bodyPr>
          <a:lstStyle/>
          <a:p>
            <a:pPr algn="ctr" eaLnBrk="1" hangingPunct="1">
              <a:spcBef>
                <a:spcPct val="50000"/>
              </a:spcBef>
            </a:pPr>
            <a:r>
              <a:rPr lang="tr-TR" altLang="tr-TR" b="1" dirty="0">
                <a:solidFill>
                  <a:srgbClr val="FF0000"/>
                </a:solidFill>
                <a:latin typeface="Arial" pitchFamily="34" charset="0"/>
              </a:rPr>
              <a:t>Sorunlar</a:t>
            </a:r>
          </a:p>
        </p:txBody>
      </p:sp>
      <p:sp>
        <p:nvSpPr>
          <p:cNvPr id="37894" name="Text Box 7"/>
          <p:cNvSpPr txBox="1">
            <a:spLocks noChangeArrowheads="1"/>
          </p:cNvSpPr>
          <p:nvPr/>
        </p:nvSpPr>
        <p:spPr bwMode="auto">
          <a:xfrm>
            <a:off x="1488017" y="1844675"/>
            <a:ext cx="4656667" cy="2754600"/>
          </a:xfrm>
          <a:prstGeom prst="rect">
            <a:avLst/>
          </a:prstGeom>
          <a:solidFill>
            <a:schemeClr val="accent4">
              <a:lumMod val="20000"/>
              <a:lumOff val="80000"/>
            </a:schemeClr>
          </a:solidFill>
          <a:ln w="9525">
            <a:noFill/>
            <a:miter lim="800000"/>
            <a:headEnd/>
            <a:tailEnd/>
          </a:ln>
        </p:spPr>
        <p:txBody>
          <a:bodyPr wrap="square">
            <a:spAutoFit/>
          </a:bodyPr>
          <a:lstStyle/>
          <a:p>
            <a:pPr eaLnBrk="1" hangingPunct="1">
              <a:spcBef>
                <a:spcPct val="50000"/>
              </a:spcBef>
              <a:buFontTx/>
              <a:buChar char="-"/>
              <a:defRPr/>
            </a:pPr>
            <a:r>
              <a:rPr lang="tr-TR" altLang="tr-TR" sz="1600" dirty="0">
                <a:latin typeface="Arial" pitchFamily="34" charset="0"/>
              </a:rPr>
              <a:t>Kamu mali mevzuatının çok sık olarak değişmesi ve iş yoğunluğundan çalışanların bu değişime uyumundaki güçlükler,</a:t>
            </a:r>
          </a:p>
          <a:p>
            <a:pPr eaLnBrk="1" hangingPunct="1">
              <a:spcBef>
                <a:spcPct val="50000"/>
              </a:spcBef>
              <a:buFontTx/>
              <a:buChar char="-"/>
              <a:defRPr/>
            </a:pPr>
            <a:r>
              <a:rPr lang="tr-TR" altLang="tr-TR" sz="1600" dirty="0">
                <a:latin typeface="Arial" pitchFamily="34" charset="0"/>
              </a:rPr>
              <a:t>Harcama birimlerinin ödenek yetersizliği nedeniyle plansız ve yoğun talepleri</a:t>
            </a:r>
          </a:p>
          <a:p>
            <a:pPr eaLnBrk="1" hangingPunct="1">
              <a:spcBef>
                <a:spcPct val="50000"/>
              </a:spcBef>
              <a:buFontTx/>
              <a:buChar char="-"/>
              <a:defRPr/>
            </a:pPr>
            <a:r>
              <a:rPr lang="tr-TR" altLang="tr-TR" sz="1600" dirty="0">
                <a:latin typeface="Arial" pitchFamily="34" charset="0"/>
              </a:rPr>
              <a:t>Mali sorumluluk  nedeniyle personelin motivasyon ihtiyacı,</a:t>
            </a:r>
          </a:p>
          <a:p>
            <a:pPr eaLnBrk="1" hangingPunct="1">
              <a:spcBef>
                <a:spcPct val="50000"/>
              </a:spcBef>
              <a:buFontTx/>
              <a:buChar char="-"/>
              <a:defRPr/>
            </a:pPr>
            <a:endParaRPr lang="tr-TR" altLang="tr-TR" sz="1600" i="1" dirty="0">
              <a:latin typeface="Arial" pitchFamily="34" charset="0"/>
            </a:endParaRPr>
          </a:p>
          <a:p>
            <a:pPr eaLnBrk="1" hangingPunct="1">
              <a:spcBef>
                <a:spcPct val="50000"/>
              </a:spcBef>
              <a:buFontTx/>
              <a:buChar char="-"/>
              <a:defRPr/>
            </a:pPr>
            <a:endParaRPr lang="tr-TR" altLang="tr-TR" sz="1400" i="1" dirty="0">
              <a:latin typeface="Arial" pitchFamily="34" charset="0"/>
            </a:endParaRPr>
          </a:p>
        </p:txBody>
      </p:sp>
      <p:sp>
        <p:nvSpPr>
          <p:cNvPr id="38920" name="Text Box 4"/>
          <p:cNvSpPr txBox="1">
            <a:spLocks noChangeArrowheads="1"/>
          </p:cNvSpPr>
          <p:nvPr/>
        </p:nvSpPr>
        <p:spPr bwMode="auto">
          <a:xfrm>
            <a:off x="6335184" y="1125539"/>
            <a:ext cx="5856816" cy="369887"/>
          </a:xfrm>
          <a:prstGeom prst="rect">
            <a:avLst/>
          </a:prstGeom>
          <a:noFill/>
          <a:ln w="9525">
            <a:noFill/>
            <a:miter lim="800000"/>
            <a:headEnd/>
            <a:tailEnd/>
          </a:ln>
        </p:spPr>
        <p:txBody>
          <a:bodyPr>
            <a:spAutoFit/>
          </a:bodyPr>
          <a:lstStyle/>
          <a:p>
            <a:pPr algn="ctr" eaLnBrk="1" hangingPunct="1">
              <a:spcBef>
                <a:spcPct val="50000"/>
              </a:spcBef>
            </a:pPr>
            <a:r>
              <a:rPr lang="tr-TR" altLang="tr-TR" b="1">
                <a:solidFill>
                  <a:srgbClr val="FF0000"/>
                </a:solidFill>
                <a:latin typeface="Arial" pitchFamily="34" charset="0"/>
              </a:rPr>
              <a:t>Çözüm</a:t>
            </a:r>
            <a:r>
              <a:rPr lang="tr-TR" altLang="tr-TR" b="1">
                <a:latin typeface="Arial" pitchFamily="34" charset="0"/>
              </a:rPr>
              <a:t> Önerileri ve Değerlendirme</a:t>
            </a:r>
          </a:p>
        </p:txBody>
      </p:sp>
      <p:sp>
        <p:nvSpPr>
          <p:cNvPr id="37897" name="Text Box 5"/>
          <p:cNvSpPr txBox="1">
            <a:spLocks noChangeArrowheads="1"/>
          </p:cNvSpPr>
          <p:nvPr/>
        </p:nvSpPr>
        <p:spPr bwMode="auto">
          <a:xfrm>
            <a:off x="6479118" y="1844675"/>
            <a:ext cx="5615516" cy="2062103"/>
          </a:xfrm>
          <a:prstGeom prst="rect">
            <a:avLst/>
          </a:prstGeom>
          <a:solidFill>
            <a:schemeClr val="accent4">
              <a:lumMod val="40000"/>
              <a:lumOff val="60000"/>
            </a:schemeClr>
          </a:solidFill>
          <a:ln w="9525">
            <a:noFill/>
            <a:miter lim="800000"/>
            <a:headEnd/>
            <a:tailEnd/>
          </a:ln>
        </p:spPr>
        <p:txBody>
          <a:bodyPr wrap="square">
            <a:spAutoFit/>
          </a:bodyPr>
          <a:lstStyle/>
          <a:p>
            <a:pPr eaLnBrk="1" hangingPunct="1">
              <a:spcBef>
                <a:spcPct val="50000"/>
              </a:spcBef>
              <a:buFontTx/>
              <a:buChar char="-"/>
              <a:defRPr/>
            </a:pPr>
            <a:r>
              <a:rPr lang="tr-TR" altLang="tr-TR" sz="1600" dirty="0">
                <a:latin typeface="Arial" pitchFamily="34" charset="0"/>
              </a:rPr>
              <a:t> Yıl içerisinde özellikle mevzuata tabi çalışan personelin </a:t>
            </a:r>
            <a:r>
              <a:rPr lang="tr-TR" altLang="tr-TR" sz="1600" dirty="0" err="1">
                <a:latin typeface="Arial" pitchFamily="34" charset="0"/>
              </a:rPr>
              <a:t>hizmetiçi</a:t>
            </a:r>
            <a:r>
              <a:rPr lang="tr-TR" altLang="tr-TR" sz="1600" dirty="0">
                <a:latin typeface="Arial" pitchFamily="34" charset="0"/>
              </a:rPr>
              <a:t> eğitime gönderilmesi</a:t>
            </a:r>
          </a:p>
          <a:p>
            <a:pPr eaLnBrk="1" hangingPunct="1">
              <a:spcBef>
                <a:spcPct val="50000"/>
              </a:spcBef>
              <a:buFontTx/>
              <a:buChar char="-"/>
              <a:defRPr/>
            </a:pPr>
            <a:r>
              <a:rPr lang="tr-TR" altLang="tr-TR" sz="1600" dirty="0">
                <a:latin typeface="Arial" pitchFamily="34" charset="0"/>
              </a:rPr>
              <a:t>Her bir harcama biriminin bütçesini gerçek ihtiyaçlarına göre düzenlemesi</a:t>
            </a:r>
          </a:p>
          <a:p>
            <a:pPr eaLnBrk="1" hangingPunct="1">
              <a:spcBef>
                <a:spcPct val="50000"/>
              </a:spcBef>
              <a:buFontTx/>
              <a:buChar char="-"/>
              <a:defRPr/>
            </a:pPr>
            <a:r>
              <a:rPr lang="tr-TR" altLang="tr-TR" sz="1600" dirty="0">
                <a:latin typeface="Arial" pitchFamily="34" charset="0"/>
              </a:rPr>
              <a:t>Mali sorumluluk taşıyan personel için mali haklarının artırılması ile personelin motivasyonu sağlanabilir. Huzur Hakkı </a:t>
            </a:r>
            <a:r>
              <a:rPr lang="tr-TR" altLang="tr-TR" sz="1600" dirty="0" smtClean="0">
                <a:latin typeface="Arial" pitchFamily="34" charset="0"/>
              </a:rPr>
              <a:t>Ödemesi gibi</a:t>
            </a:r>
            <a:endParaRPr lang="tr-TR" altLang="tr-TR" sz="1600" dirty="0">
              <a:latin typeface="Arial" pitchFamily="34" charset="0"/>
            </a:endParaRPr>
          </a:p>
        </p:txBody>
      </p:sp>
      <p:cxnSp>
        <p:nvCxnSpPr>
          <p:cNvPr id="12" name="11 Düz Bağlayıcı"/>
          <p:cNvCxnSpPr/>
          <p:nvPr/>
        </p:nvCxnSpPr>
        <p:spPr>
          <a:xfrm rot="5400000">
            <a:off x="3912130" y="3933826"/>
            <a:ext cx="4752975" cy="0"/>
          </a:xfrm>
          <a:prstGeom prst="line">
            <a:avLst/>
          </a:prstGeom>
          <a:ln w="25400"/>
        </p:spPr>
        <p:style>
          <a:lnRef idx="1">
            <a:schemeClr val="dk1"/>
          </a:lnRef>
          <a:fillRef idx="0">
            <a:schemeClr val="dk1"/>
          </a:fillRef>
          <a:effectRef idx="0">
            <a:schemeClr val="dk1"/>
          </a:effectRef>
          <a:fontRef idx="minor">
            <a:schemeClr val="tx1"/>
          </a:fontRef>
        </p:style>
      </p:cxnSp>
      <p:cxnSp>
        <p:nvCxnSpPr>
          <p:cNvPr id="14" name="13 Düz Bağlayıcı"/>
          <p:cNvCxnSpPr/>
          <p:nvPr/>
        </p:nvCxnSpPr>
        <p:spPr>
          <a:xfrm rot="10800000">
            <a:off x="1295401" y="1557338"/>
            <a:ext cx="10081684" cy="0"/>
          </a:xfrm>
          <a:prstGeom prst="line">
            <a:avLst/>
          </a:prstGeom>
          <a:ln w="25400"/>
        </p:spPr>
        <p:style>
          <a:lnRef idx="1">
            <a:schemeClr val="dk1"/>
          </a:lnRef>
          <a:fillRef idx="0">
            <a:schemeClr val="dk1"/>
          </a:fillRef>
          <a:effectRef idx="0">
            <a:schemeClr val="dk1"/>
          </a:effectRef>
          <a:fontRef idx="minor">
            <a:schemeClr val="tx1"/>
          </a:fontRef>
        </p:style>
      </p:cxnSp>
    </p:spTree>
  </p:cSld>
  <p:clrMapOvr>
    <a:masterClrMapping/>
  </p:clrMapOv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Alt Başlık"/>
          <p:cNvSpPr>
            <a:spLocks noGrp="1"/>
          </p:cNvSpPr>
          <p:nvPr>
            <p:ph type="subTitle" idx="1"/>
          </p:nvPr>
        </p:nvSpPr>
        <p:spPr>
          <a:xfrm>
            <a:off x="1906774" y="2388330"/>
            <a:ext cx="8534400" cy="1079500"/>
          </a:xfrm>
        </p:spPr>
        <p:txBody>
          <a:bodyPr>
            <a:normAutofit/>
          </a:bodyPr>
          <a:lstStyle/>
          <a:p>
            <a:pPr algn="ctr" eaLnBrk="1" fontAlgn="auto" hangingPunct="1">
              <a:spcAft>
                <a:spcPts val="0"/>
              </a:spcAft>
              <a:buFont typeface="Wingdings 2"/>
              <a:buNone/>
              <a:defRPr/>
            </a:pPr>
            <a:r>
              <a:rPr lang="tr-TR" sz="4400" dirty="0" smtClean="0"/>
              <a:t>ARZ EDERİM</a:t>
            </a:r>
          </a:p>
        </p:txBody>
      </p:sp>
      <p:sp>
        <p:nvSpPr>
          <p:cNvPr id="39940" name="4 Slayt Numarası Yer Tutucusu"/>
          <p:cNvSpPr>
            <a:spLocks noGrp="1"/>
          </p:cNvSpPr>
          <p:nvPr>
            <p:ph type="sldNum" sz="quarter" idx="12"/>
          </p:nvPr>
        </p:nvSpPr>
        <p:spPr bwMode="auto">
          <a:noFill/>
          <a:ln>
            <a:miter lim="800000"/>
            <a:headEnd/>
            <a:tailEnd/>
          </a:ln>
        </p:spPr>
        <p:txBody>
          <a:bodyPr/>
          <a:lstStyle/>
          <a:p>
            <a:fld id="{875285D0-1327-4863-B0BC-975D3331919A}" type="slidenum">
              <a:rPr lang="tr-TR" altLang="tr-TR" smtClean="0"/>
              <a:pPr/>
              <a:t>26</a:t>
            </a:fld>
            <a:endParaRPr lang="tr-TR" altLang="tr-TR" smtClean="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13958" y="1402080"/>
            <a:ext cx="10580517" cy="3799633"/>
          </a:xfrm>
          <a:prstGeom prst="rect">
            <a:avLst/>
          </a:prstGeom>
        </p:spPr>
      </p:pic>
    </p:spTree>
    <p:extLst>
      <p:ext uri="{BB962C8B-B14F-4D97-AF65-F5344CB8AC3E}">
        <p14:creationId xmlns:p14="http://schemas.microsoft.com/office/powerpoint/2010/main" val="297095328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10"/>
          <p:cNvSpPr txBox="1">
            <a:spLocks noChangeArrowheads="1"/>
          </p:cNvSpPr>
          <p:nvPr/>
        </p:nvSpPr>
        <p:spPr bwMode="auto">
          <a:xfrm>
            <a:off x="288324" y="1631091"/>
            <a:ext cx="11450595" cy="3393237"/>
          </a:xfrm>
          <a:prstGeom prst="rect">
            <a:avLst/>
          </a:prstGeom>
          <a:noFill/>
          <a:ln w="9525">
            <a:noFill/>
            <a:miter lim="800000"/>
            <a:headEnd/>
            <a:tailEnd/>
          </a:ln>
        </p:spPr>
        <p:txBody>
          <a:bodyPr wrap="square">
            <a:spAutoFit/>
          </a:bodyPr>
          <a:lstStyle/>
          <a:p>
            <a:pPr algn="just" eaLnBrk="1" hangingPunct="1">
              <a:spcBef>
                <a:spcPct val="50000"/>
              </a:spcBef>
            </a:pPr>
            <a:r>
              <a:rPr lang="tr-TR" altLang="tr-TR" sz="1300" b="1" dirty="0" smtClean="0">
                <a:latin typeface="Arial" pitchFamily="34" charset="0"/>
              </a:rPr>
              <a:t>-</a:t>
            </a:r>
            <a:r>
              <a:rPr lang="tr-TR" altLang="tr-TR" sz="1300" b="1" dirty="0">
                <a:latin typeface="Arial" pitchFamily="34" charset="0"/>
              </a:rPr>
              <a:t>Başkanlığımızın bütçesi altında bulunan ödeneklerin, hizmet ve faaliyetlerin ekonomik ve etkin bir şekilde yerine getirilmesi için insan, para ve malzeme kaynaklarının en uygun ve verimli bir şekilde kullanılmasını sağlamak amacıyla Başkanlığımızın bütçe tasarılarını plan ve program esasına göre hazırlamak ve uygulanmasını takip etmek.</a:t>
            </a:r>
          </a:p>
          <a:p>
            <a:pPr algn="just" eaLnBrk="1" hangingPunct="1">
              <a:spcBef>
                <a:spcPct val="50000"/>
              </a:spcBef>
            </a:pPr>
            <a:r>
              <a:rPr lang="tr-TR" altLang="tr-TR" sz="1300" b="1" dirty="0">
                <a:latin typeface="Arial" pitchFamily="34" charset="0"/>
              </a:rPr>
              <a:t>-5018 Kamu Mali Yönetimi ve Kontrol Kanununun 70. maddesi gereği Başkanlığımız altındaki ödeneklerin harcanması esnasında ödenek durumunu izlemek, ihtiyaçların temininde bütçe açısından gerekli tedbirleri almak.</a:t>
            </a:r>
          </a:p>
          <a:p>
            <a:pPr algn="just" eaLnBrk="1" hangingPunct="1">
              <a:spcBef>
                <a:spcPct val="50000"/>
              </a:spcBef>
              <a:buFontTx/>
              <a:buChar char="-"/>
            </a:pPr>
            <a:r>
              <a:rPr lang="tr-TR" altLang="tr-TR" sz="1300" b="1" dirty="0">
                <a:latin typeface="Arial" pitchFamily="34" charset="0"/>
              </a:rPr>
              <a:t>Başkanlığımız personelinin özlük haklarını (maaşlarının hazırlanması, SGK kesintilerinin hesaplanması gibi) ve yolluk ödemelerini gerçekleştirmek.</a:t>
            </a:r>
          </a:p>
          <a:p>
            <a:pPr algn="just" eaLnBrk="1" hangingPunct="1">
              <a:spcBef>
                <a:spcPct val="50000"/>
              </a:spcBef>
            </a:pPr>
            <a:r>
              <a:rPr lang="tr-TR" altLang="tr-TR" sz="1300" b="1" dirty="0">
                <a:latin typeface="Arial" pitchFamily="34" charset="0"/>
              </a:rPr>
              <a:t>- Başkanlıkça gerçekleştirilen satın almalara ilişkin her türlü ödeme işlemlerini yürütmek.</a:t>
            </a:r>
            <a:br>
              <a:rPr lang="tr-TR" altLang="tr-TR" sz="1300" b="1" dirty="0">
                <a:latin typeface="Arial" pitchFamily="34" charset="0"/>
              </a:rPr>
            </a:br>
            <a:r>
              <a:rPr lang="tr-TR" altLang="tr-TR" sz="1300" b="1" dirty="0">
                <a:latin typeface="Arial" pitchFamily="34" charset="0"/>
              </a:rPr>
              <a:t>- Araç, gereç ve malzemenin temini ile ilgili hizmetleri yürütmek.</a:t>
            </a:r>
          </a:p>
          <a:p>
            <a:pPr algn="just" eaLnBrk="1" hangingPunct="1">
              <a:spcBef>
                <a:spcPct val="50000"/>
              </a:spcBef>
            </a:pPr>
            <a:r>
              <a:rPr lang="tr-TR" altLang="tr-TR" sz="1300" b="1" dirty="0">
                <a:latin typeface="Arial" pitchFamily="34" charset="0"/>
              </a:rPr>
              <a:t>- Kamu borcu faturalarının ödenmesi ve takibi.</a:t>
            </a:r>
          </a:p>
          <a:p>
            <a:pPr algn="just" eaLnBrk="1" hangingPunct="1">
              <a:spcBef>
                <a:spcPct val="50000"/>
              </a:spcBef>
            </a:pPr>
            <a:r>
              <a:rPr lang="tr-TR" altLang="tr-TR" sz="1300" b="1" dirty="0">
                <a:latin typeface="Arial" pitchFamily="34" charset="0"/>
              </a:rPr>
              <a:t>- Üniversitemizin temizlik ve güvenlik işlerini yürütmek.</a:t>
            </a:r>
          </a:p>
          <a:p>
            <a:pPr algn="just" eaLnBrk="1" hangingPunct="1">
              <a:spcBef>
                <a:spcPct val="50000"/>
              </a:spcBef>
            </a:pPr>
            <a:r>
              <a:rPr lang="tr-TR" altLang="tr-TR" sz="1300" b="1" dirty="0">
                <a:latin typeface="Arial" pitchFamily="34" charset="0"/>
              </a:rPr>
              <a:t>- Taşınır Kayıt ve Kontrol işlemlerini (her türlü malzemenin giriş-çıkış, depolanması, zimmet teslim, devir ve sayım) yapmak.</a:t>
            </a:r>
          </a:p>
          <a:p>
            <a:pPr algn="just" eaLnBrk="1" hangingPunct="1">
              <a:spcBef>
                <a:spcPct val="50000"/>
              </a:spcBef>
              <a:buFontTx/>
              <a:buChar char="-"/>
            </a:pPr>
            <a:r>
              <a:rPr lang="tr-TR" altLang="tr-TR" sz="1300" b="1" dirty="0">
                <a:latin typeface="Arial" pitchFamily="34" charset="0"/>
              </a:rPr>
              <a:t>Makine teçhizat, mobilya mefruşat ve bilgisayar alımı ihale işlemlerini gerçekleştirmek.</a:t>
            </a:r>
          </a:p>
        </p:txBody>
      </p:sp>
      <p:sp>
        <p:nvSpPr>
          <p:cNvPr id="3" name="Metin kutusu 1"/>
          <p:cNvSpPr txBox="1"/>
          <p:nvPr/>
        </p:nvSpPr>
        <p:spPr>
          <a:xfrm>
            <a:off x="1776846" y="623455"/>
            <a:ext cx="6764482" cy="461665"/>
          </a:xfrm>
          <a:prstGeom prst="rect">
            <a:avLst/>
          </a:prstGeom>
          <a:noFill/>
        </p:spPr>
        <p:txBody>
          <a:bodyPr wrap="square" rtlCol="0">
            <a:spAutoFit/>
          </a:bodyPr>
          <a:lstStyle/>
          <a:p>
            <a:r>
              <a:rPr lang="tr-TR" sz="2400" b="1" dirty="0" smtClean="0"/>
              <a:t>Faaliyet Alanı</a:t>
            </a:r>
            <a:endParaRPr lang="tr-TR" sz="2400" b="1" dirty="0"/>
          </a:p>
        </p:txBody>
      </p:sp>
    </p:spTree>
    <p:extLst>
      <p:ext uri="{BB962C8B-B14F-4D97-AF65-F5344CB8AC3E}">
        <p14:creationId xmlns:p14="http://schemas.microsoft.com/office/powerpoint/2010/main" val="53726148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etin kutusu 1"/>
          <p:cNvSpPr txBox="1"/>
          <p:nvPr/>
        </p:nvSpPr>
        <p:spPr>
          <a:xfrm>
            <a:off x="1776846" y="623454"/>
            <a:ext cx="6764482" cy="461665"/>
          </a:xfrm>
          <a:prstGeom prst="rect">
            <a:avLst/>
          </a:prstGeom>
          <a:noFill/>
        </p:spPr>
        <p:txBody>
          <a:bodyPr wrap="square" rtlCol="0">
            <a:spAutoFit/>
          </a:bodyPr>
          <a:lstStyle/>
          <a:p>
            <a:r>
              <a:rPr lang="tr-TR" sz="2400" b="1" dirty="0" smtClean="0"/>
              <a:t>Amaç ve Hedefler</a:t>
            </a:r>
            <a:endParaRPr lang="tr-TR" sz="2400" b="1" dirty="0"/>
          </a:p>
        </p:txBody>
      </p:sp>
      <p:graphicFrame>
        <p:nvGraphicFramePr>
          <p:cNvPr id="3" name="2 Tablo"/>
          <p:cNvGraphicFramePr>
            <a:graphicFrameLocks noGrp="1"/>
          </p:cNvGraphicFramePr>
          <p:nvPr/>
        </p:nvGraphicFramePr>
        <p:xfrm>
          <a:off x="288325" y="1412876"/>
          <a:ext cx="11450594" cy="4136397"/>
        </p:xfrm>
        <a:graphic>
          <a:graphicData uri="http://schemas.openxmlformats.org/drawingml/2006/table">
            <a:tbl>
              <a:tblPr/>
              <a:tblGrid>
                <a:gridCol w="4654944">
                  <a:extLst>
                    <a:ext uri="{9D8B030D-6E8A-4147-A177-3AD203B41FA5}">
                      <a16:colId xmlns:a16="http://schemas.microsoft.com/office/drawing/2014/main" val="20000"/>
                    </a:ext>
                  </a:extLst>
                </a:gridCol>
                <a:gridCol w="6795650">
                  <a:extLst>
                    <a:ext uri="{9D8B030D-6E8A-4147-A177-3AD203B41FA5}">
                      <a16:colId xmlns:a16="http://schemas.microsoft.com/office/drawing/2014/main" val="20001"/>
                    </a:ext>
                  </a:extLst>
                </a:gridCol>
              </a:tblGrid>
              <a:tr h="615738">
                <a:tc>
                  <a:txBody>
                    <a:bodyPr/>
                    <a:lstStyle/>
                    <a:p>
                      <a:pPr marL="0" marR="0" lvl="0" indent="0" algn="l" defTabSz="914400" rtl="0" eaLnBrk="1" fontAlgn="base" latinLnBrk="0" hangingPunct="1">
                        <a:lnSpc>
                          <a:spcPct val="115000"/>
                        </a:lnSpc>
                        <a:spcBef>
                          <a:spcPct val="0"/>
                        </a:spcBef>
                        <a:spcAft>
                          <a:spcPct val="0"/>
                        </a:spcAft>
                        <a:buClrTx/>
                        <a:buSzTx/>
                        <a:buFontTx/>
                        <a:buNone/>
                        <a:tabLst/>
                      </a:pPr>
                      <a:endParaRPr kumimoji="0" lang="tr-TR" sz="900" b="1" i="0" u="none" strike="noStrike" cap="none" normalizeH="0" baseline="0" dirty="0" smtClean="0">
                        <a:ln>
                          <a:noFill/>
                        </a:ln>
                        <a:solidFill>
                          <a:srgbClr val="C00000"/>
                        </a:solidFill>
                        <a:effectLst/>
                        <a:latin typeface="Times New Roman" pitchFamily="18" charset="0"/>
                        <a:cs typeface="Times New Roman" pitchFamily="18" charset="0"/>
                      </a:endParaRPr>
                    </a:p>
                    <a:p>
                      <a:pPr marL="0" marR="0" lvl="0" indent="0" algn="l" defTabSz="914400" rtl="0" eaLnBrk="1" fontAlgn="base" latinLnBrk="0" hangingPunct="1">
                        <a:lnSpc>
                          <a:spcPct val="115000"/>
                        </a:lnSpc>
                        <a:spcBef>
                          <a:spcPct val="0"/>
                        </a:spcBef>
                        <a:spcAft>
                          <a:spcPct val="0"/>
                        </a:spcAft>
                        <a:buClrTx/>
                        <a:buSzTx/>
                        <a:buFontTx/>
                        <a:buNone/>
                        <a:tabLst/>
                      </a:pPr>
                      <a:r>
                        <a:rPr kumimoji="0" lang="tr-TR" sz="900" b="1" i="0" u="none" strike="noStrike" cap="none" normalizeH="0" baseline="0" dirty="0" smtClean="0">
                          <a:ln>
                            <a:noFill/>
                          </a:ln>
                          <a:solidFill>
                            <a:srgbClr val="C00000"/>
                          </a:solidFill>
                          <a:effectLst/>
                          <a:latin typeface="Times New Roman" pitchFamily="18" charset="0"/>
                          <a:cs typeface="Times New Roman" pitchFamily="18" charset="0"/>
                        </a:rPr>
                        <a:t>Amaç-1</a:t>
                      </a:r>
                      <a:r>
                        <a:rPr kumimoji="0" lang="en-GB" sz="900" b="1" i="0" u="none" strike="noStrike" cap="none" normalizeH="0" baseline="0" dirty="0" smtClean="0">
                          <a:ln>
                            <a:noFill/>
                          </a:ln>
                          <a:solidFill>
                            <a:srgbClr val="C00000"/>
                          </a:solidFill>
                          <a:effectLst/>
                          <a:latin typeface="Times New Roman" pitchFamily="18" charset="0"/>
                          <a:cs typeface="Times New Roman" pitchFamily="18" charset="0"/>
                        </a:rPr>
                        <a:t> :</a:t>
                      </a:r>
                      <a:r>
                        <a:rPr kumimoji="0" lang="en-GB" sz="900" b="1"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tr-TR" sz="900" b="1" i="0" u="none" strike="noStrike" cap="none" normalizeH="0" baseline="0" dirty="0" smtClean="0">
                          <a:ln>
                            <a:noFill/>
                          </a:ln>
                          <a:solidFill>
                            <a:srgbClr val="000000"/>
                          </a:solidFill>
                          <a:effectLst/>
                          <a:latin typeface="Times New Roman" pitchFamily="18" charset="0"/>
                          <a:cs typeface="Times New Roman" pitchFamily="18" charset="0"/>
                        </a:rPr>
                        <a:t>İnsan</a:t>
                      </a:r>
                      <a:r>
                        <a:rPr kumimoji="0" lang="en-GB" sz="900" b="1"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GB" sz="900" b="1" i="0" u="none" strike="noStrike" cap="none" normalizeH="0" baseline="0" dirty="0" err="1" smtClean="0">
                          <a:ln>
                            <a:noFill/>
                          </a:ln>
                          <a:solidFill>
                            <a:srgbClr val="000000"/>
                          </a:solidFill>
                          <a:effectLst/>
                          <a:latin typeface="Times New Roman" pitchFamily="18" charset="0"/>
                          <a:cs typeface="Times New Roman" pitchFamily="18" charset="0"/>
                        </a:rPr>
                        <a:t>Kaynaklarının</a:t>
                      </a:r>
                      <a:r>
                        <a:rPr kumimoji="0" lang="en-GB" sz="900" b="1"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GB" sz="900" b="1" i="0" u="none" strike="noStrike" cap="none" normalizeH="0" baseline="0" dirty="0" err="1" smtClean="0">
                          <a:ln>
                            <a:noFill/>
                          </a:ln>
                          <a:solidFill>
                            <a:srgbClr val="000000"/>
                          </a:solidFill>
                          <a:effectLst/>
                          <a:latin typeface="Times New Roman" pitchFamily="18" charset="0"/>
                          <a:cs typeface="Times New Roman" pitchFamily="18" charset="0"/>
                        </a:rPr>
                        <a:t>Verimli</a:t>
                      </a:r>
                      <a:r>
                        <a:rPr kumimoji="0" lang="en-GB" sz="900" b="1"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GB" sz="900" b="1" i="0" u="none" strike="noStrike" cap="none" normalizeH="0" baseline="0" dirty="0" err="1" smtClean="0">
                          <a:ln>
                            <a:noFill/>
                          </a:ln>
                          <a:solidFill>
                            <a:srgbClr val="000000"/>
                          </a:solidFill>
                          <a:effectLst/>
                          <a:latin typeface="Times New Roman" pitchFamily="18" charset="0"/>
                          <a:cs typeface="Times New Roman" pitchFamily="18" charset="0"/>
                        </a:rPr>
                        <a:t>Kullanılması</a:t>
                      </a:r>
                      <a:r>
                        <a:rPr kumimoji="0" lang="en-GB" sz="900" b="1"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GB" sz="900" b="1" i="0" u="none" strike="noStrike" cap="none" normalizeH="0" baseline="0" dirty="0" err="1" smtClean="0">
                          <a:ln>
                            <a:noFill/>
                          </a:ln>
                          <a:solidFill>
                            <a:srgbClr val="000000"/>
                          </a:solidFill>
                          <a:effectLst/>
                          <a:latin typeface="Times New Roman" pitchFamily="18" charset="0"/>
                          <a:cs typeface="Times New Roman" pitchFamily="18" charset="0"/>
                        </a:rPr>
                        <a:t>ve</a:t>
                      </a:r>
                      <a:r>
                        <a:rPr kumimoji="0" lang="en-GB" sz="900" b="1"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GB" sz="900" b="1" i="0" u="none" strike="noStrike" cap="none" normalizeH="0" baseline="0" dirty="0" err="1" smtClean="0">
                          <a:ln>
                            <a:noFill/>
                          </a:ln>
                          <a:solidFill>
                            <a:srgbClr val="000000"/>
                          </a:solidFill>
                          <a:effectLst/>
                          <a:latin typeface="Times New Roman" pitchFamily="18" charset="0"/>
                          <a:cs typeface="Times New Roman" pitchFamily="18" charset="0"/>
                        </a:rPr>
                        <a:t>Geliştirilmesi</a:t>
                      </a:r>
                      <a:r>
                        <a:rPr kumimoji="0" lang="en-GB" sz="900" b="1" i="0" u="none" strike="noStrike" cap="none" normalizeH="0" baseline="0" dirty="0" smtClean="0">
                          <a:ln>
                            <a:noFill/>
                          </a:ln>
                          <a:solidFill>
                            <a:srgbClr val="000000"/>
                          </a:solidFill>
                          <a:effectLst/>
                          <a:latin typeface="Times New Roman" pitchFamily="18" charset="0"/>
                          <a:cs typeface="Times New Roman" pitchFamily="18" charset="0"/>
                        </a:rPr>
                        <a:t>.</a:t>
                      </a:r>
                      <a:r>
                        <a:rPr kumimoji="0" lang="en-GB" sz="9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tr-TR" sz="9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endParaRPr>
                    </a:p>
                  </a:txBody>
                  <a:tcPr marL="38420" marR="38420" marT="6486" marB="0" horzOverflow="overflow">
                    <a:lnL w="57150" cap="flat" cmpd="dbl" algn="ctr">
                      <a:solidFill>
                        <a:srgbClr val="548DD4"/>
                      </a:solidFill>
                      <a:prstDash val="solid"/>
                      <a:round/>
                      <a:headEnd type="none" w="med" len="med"/>
                      <a:tailEnd type="none" w="med" len="med"/>
                    </a:lnL>
                    <a:lnR w="57150" cap="flat" cmpd="dbl" algn="ctr">
                      <a:solidFill>
                        <a:srgbClr val="548DD4"/>
                      </a:solidFill>
                      <a:prstDash val="solid"/>
                      <a:round/>
                      <a:headEnd type="none" w="med" len="med"/>
                      <a:tailEnd type="none" w="med" len="med"/>
                    </a:lnR>
                    <a:lnT w="57150" cap="flat" cmpd="dbl" algn="ctr">
                      <a:solidFill>
                        <a:srgbClr val="548DD4"/>
                      </a:solidFill>
                      <a:prstDash val="solid"/>
                      <a:round/>
                      <a:headEnd type="none" w="med" len="med"/>
                      <a:tailEnd type="none" w="med" len="med"/>
                    </a:lnT>
                    <a:lnB w="57150" cap="flat" cmpd="dbl" algn="ctr">
                      <a:solidFill>
                        <a:srgbClr val="548DD4"/>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0" marR="0" lvl="0" indent="0" algn="just" defTabSz="914400" rtl="0" eaLnBrk="1" fontAlgn="base" latinLnBrk="0" hangingPunct="1">
                        <a:lnSpc>
                          <a:spcPct val="115000"/>
                        </a:lnSpc>
                        <a:spcBef>
                          <a:spcPct val="0"/>
                        </a:spcBef>
                        <a:spcAft>
                          <a:spcPct val="0"/>
                        </a:spcAft>
                        <a:buClrTx/>
                        <a:buSzTx/>
                        <a:buFontTx/>
                        <a:buNone/>
                        <a:tabLst/>
                      </a:pPr>
                      <a:endParaRPr kumimoji="0" lang="tr-TR" sz="900" b="1" i="0" u="none" strike="noStrike" cap="none" normalizeH="0" baseline="0" smtClean="0">
                        <a:ln>
                          <a:noFill/>
                        </a:ln>
                        <a:solidFill>
                          <a:srgbClr val="C00000"/>
                        </a:solidFill>
                        <a:effectLst/>
                        <a:latin typeface="Times New Roman" pitchFamily="18" charset="0"/>
                        <a:cs typeface="Times New Roman" pitchFamily="18" charset="0"/>
                      </a:endParaRPr>
                    </a:p>
                    <a:p>
                      <a:pPr marL="0" marR="0" lvl="0" indent="0" algn="just" defTabSz="914400" rtl="0" eaLnBrk="1" fontAlgn="base" latinLnBrk="0" hangingPunct="1">
                        <a:lnSpc>
                          <a:spcPct val="115000"/>
                        </a:lnSpc>
                        <a:spcBef>
                          <a:spcPct val="0"/>
                        </a:spcBef>
                        <a:spcAft>
                          <a:spcPct val="0"/>
                        </a:spcAft>
                        <a:buClrTx/>
                        <a:buSzTx/>
                        <a:buFontTx/>
                        <a:buNone/>
                        <a:tabLst/>
                      </a:pPr>
                      <a:r>
                        <a:rPr kumimoji="0" lang="en-GB" sz="900" b="1" i="0" u="none" strike="noStrike" cap="none" normalizeH="0" baseline="0" smtClean="0">
                          <a:ln>
                            <a:noFill/>
                          </a:ln>
                          <a:solidFill>
                            <a:srgbClr val="C00000"/>
                          </a:solidFill>
                          <a:effectLst/>
                          <a:latin typeface="Times New Roman" pitchFamily="18" charset="0"/>
                          <a:cs typeface="Times New Roman" pitchFamily="18" charset="0"/>
                        </a:rPr>
                        <a:t>Hedef 1-1:</a:t>
                      </a:r>
                      <a:r>
                        <a:rPr kumimoji="0" lang="en-GB" sz="900" b="0" i="0" u="none" strike="noStrike" cap="none" normalizeH="0" baseline="0" smtClean="0">
                          <a:ln>
                            <a:noFill/>
                          </a:ln>
                          <a:solidFill>
                            <a:srgbClr val="000000"/>
                          </a:solidFill>
                          <a:effectLst/>
                          <a:latin typeface="Times New Roman" pitchFamily="18" charset="0"/>
                          <a:cs typeface="Times New Roman" pitchFamily="18" charset="0"/>
                        </a:rPr>
                        <a:t> Güncel gelişmelere uygun olarak idari personelin eğitiminin sağlanması. </a:t>
                      </a:r>
                      <a:endParaRPr kumimoji="0" lang="tr-TR" sz="9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p>
                      <a:pPr marL="0" marR="0" lvl="0" indent="0" algn="just" defTabSz="914400" rtl="0" eaLnBrk="1" fontAlgn="base" latinLnBrk="0" hangingPunct="1">
                        <a:lnSpc>
                          <a:spcPct val="115000"/>
                        </a:lnSpc>
                        <a:spcBef>
                          <a:spcPct val="0"/>
                        </a:spcBef>
                        <a:spcAft>
                          <a:spcPct val="0"/>
                        </a:spcAft>
                        <a:buClrTx/>
                        <a:buSzTx/>
                        <a:buFontTx/>
                        <a:buNone/>
                        <a:tabLst/>
                      </a:pPr>
                      <a:r>
                        <a:rPr kumimoji="0" lang="en-GB" sz="900" b="1" i="0" u="none" strike="noStrike" cap="none" normalizeH="0" baseline="0" smtClean="0">
                          <a:ln>
                            <a:noFill/>
                          </a:ln>
                          <a:solidFill>
                            <a:srgbClr val="C00000"/>
                          </a:solidFill>
                          <a:effectLst/>
                          <a:latin typeface="Times New Roman" pitchFamily="18" charset="0"/>
                          <a:cs typeface="Times New Roman" pitchFamily="18" charset="0"/>
                        </a:rPr>
                        <a:t>Hedef 1-2:</a:t>
                      </a:r>
                      <a:r>
                        <a:rPr kumimoji="0" lang="en-GB" sz="900" b="0" i="0" u="none" strike="noStrike" cap="none" normalizeH="0" baseline="0" smtClean="0">
                          <a:ln>
                            <a:noFill/>
                          </a:ln>
                          <a:solidFill>
                            <a:srgbClr val="000000"/>
                          </a:solidFill>
                          <a:effectLst/>
                          <a:latin typeface="Times New Roman" pitchFamily="18" charset="0"/>
                          <a:cs typeface="Times New Roman" pitchFamily="18" charset="0"/>
                        </a:rPr>
                        <a:t> Başkanlığımız çalışanları arasındaki ilişkilerin geliştirmesi. </a:t>
                      </a:r>
                      <a:endParaRPr kumimoji="0" lang="tr-TR" sz="900" b="0" i="0" u="none" strike="noStrike" cap="none" normalizeH="0" baseline="0" smtClean="0">
                        <a:ln>
                          <a:noFill/>
                        </a:ln>
                        <a:solidFill>
                          <a:schemeClr val="tx1"/>
                        </a:solidFill>
                        <a:effectLst/>
                        <a:latin typeface="Calibri" pitchFamily="34" charset="0"/>
                        <a:ea typeface="Calibri" pitchFamily="34" charset="0"/>
                        <a:cs typeface="Calibri" pitchFamily="34" charset="0"/>
                      </a:endParaRPr>
                    </a:p>
                    <a:p>
                      <a:pPr marL="0" marR="0" lvl="0" indent="0" algn="just" defTabSz="914400" rtl="0" eaLnBrk="1" fontAlgn="base" latinLnBrk="0" hangingPunct="1">
                        <a:lnSpc>
                          <a:spcPct val="115000"/>
                        </a:lnSpc>
                        <a:spcBef>
                          <a:spcPct val="0"/>
                        </a:spcBef>
                        <a:spcAft>
                          <a:spcPct val="0"/>
                        </a:spcAft>
                        <a:buClrTx/>
                        <a:buSzTx/>
                        <a:buFontTx/>
                        <a:buNone/>
                        <a:tabLst/>
                      </a:pPr>
                      <a:r>
                        <a:rPr kumimoji="0" lang="en-GB" sz="900" b="1" i="0" u="none" strike="noStrike" cap="none" normalizeH="0" baseline="0" smtClean="0">
                          <a:ln>
                            <a:noFill/>
                          </a:ln>
                          <a:solidFill>
                            <a:srgbClr val="C00000"/>
                          </a:solidFill>
                          <a:effectLst/>
                          <a:latin typeface="Times New Roman" pitchFamily="18" charset="0"/>
                          <a:cs typeface="Times New Roman" pitchFamily="18" charset="0"/>
                        </a:rPr>
                        <a:t>Hedef 1-3:</a:t>
                      </a:r>
                      <a:r>
                        <a:rPr kumimoji="0" lang="en-GB" sz="900" b="1" i="0" u="none" strike="noStrike" cap="none" normalizeH="0" baseline="0" smtClean="0">
                          <a:ln>
                            <a:noFill/>
                          </a:ln>
                          <a:solidFill>
                            <a:srgbClr val="000000"/>
                          </a:solidFill>
                          <a:effectLst/>
                          <a:latin typeface="Times New Roman" pitchFamily="18" charset="0"/>
                          <a:cs typeface="Times New Roman" pitchFamily="18" charset="0"/>
                        </a:rPr>
                        <a:t> </a:t>
                      </a:r>
                      <a:r>
                        <a:rPr kumimoji="0" lang="en-GB" sz="900" b="0" i="0" u="none" strike="noStrike" cap="none" normalizeH="0" baseline="0" smtClean="0">
                          <a:ln>
                            <a:noFill/>
                          </a:ln>
                          <a:solidFill>
                            <a:srgbClr val="000000"/>
                          </a:solidFill>
                          <a:effectLst/>
                          <a:latin typeface="Times New Roman" pitchFamily="18" charset="0"/>
                          <a:cs typeface="Times New Roman" pitchFamily="18" charset="0"/>
                        </a:rPr>
                        <a:t>Çalışanların performansının artırılması. </a:t>
                      </a:r>
                      <a:endParaRPr kumimoji="0" lang="tr-TR" sz="900" b="0" i="0" u="none" strike="noStrike" cap="none" normalizeH="0" baseline="0" smtClean="0">
                        <a:ln>
                          <a:noFill/>
                        </a:ln>
                        <a:solidFill>
                          <a:schemeClr val="tx1"/>
                        </a:solidFill>
                        <a:effectLst/>
                        <a:latin typeface="Calibri" pitchFamily="34" charset="0"/>
                        <a:ea typeface="Calibri" pitchFamily="34" charset="0"/>
                        <a:cs typeface="Calibri" pitchFamily="34" charset="0"/>
                      </a:endParaRPr>
                    </a:p>
                  </a:txBody>
                  <a:tcPr marL="38420" marR="38420" marT="6486" marB="0" horzOverflow="overflow">
                    <a:lnL w="57150" cap="flat" cmpd="dbl" algn="ctr">
                      <a:solidFill>
                        <a:srgbClr val="548DD4"/>
                      </a:solidFill>
                      <a:prstDash val="solid"/>
                      <a:round/>
                      <a:headEnd type="none" w="med" len="med"/>
                      <a:tailEnd type="none" w="med" len="med"/>
                    </a:lnL>
                    <a:lnR w="57150" cap="flat" cmpd="dbl" algn="ctr">
                      <a:solidFill>
                        <a:srgbClr val="548DD4"/>
                      </a:solidFill>
                      <a:prstDash val="solid"/>
                      <a:round/>
                      <a:headEnd type="none" w="med" len="med"/>
                      <a:tailEnd type="none" w="med" len="med"/>
                    </a:lnR>
                    <a:lnT w="57150" cap="flat" cmpd="dbl" algn="ctr">
                      <a:solidFill>
                        <a:srgbClr val="548DD4"/>
                      </a:solidFill>
                      <a:prstDash val="solid"/>
                      <a:round/>
                      <a:headEnd type="none" w="med" len="med"/>
                      <a:tailEnd type="none" w="med" len="med"/>
                    </a:lnT>
                    <a:lnB w="57150" cap="flat" cmpd="dbl" algn="ctr">
                      <a:solidFill>
                        <a:srgbClr val="548DD4"/>
                      </a:solidFill>
                      <a:prstDash val="solid"/>
                      <a:round/>
                      <a:headEnd type="none" w="med" len="med"/>
                      <a:tailEnd type="none" w="med" len="med"/>
                    </a:lnB>
                    <a:lnTlToBr>
                      <a:noFill/>
                    </a:lnTlToBr>
                    <a:lnBlToTr>
                      <a:noFill/>
                    </a:lnBlToTr>
                    <a:solidFill>
                      <a:schemeClr val="accent3">
                        <a:lumMod val="20000"/>
                        <a:lumOff val="80000"/>
                      </a:schemeClr>
                    </a:solidFill>
                  </a:tcPr>
                </a:tc>
                <a:extLst>
                  <a:ext uri="{0D108BD9-81ED-4DB2-BD59-A6C34878D82A}">
                    <a16:rowId xmlns:a16="http://schemas.microsoft.com/office/drawing/2014/main" val="10000"/>
                  </a:ext>
                </a:extLst>
              </a:tr>
              <a:tr h="641287">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GB" sz="900" b="1" i="0" u="none" strike="noStrike" cap="none" normalizeH="0" baseline="0" smtClean="0">
                          <a:ln>
                            <a:noFill/>
                          </a:ln>
                          <a:solidFill>
                            <a:srgbClr val="C00000"/>
                          </a:solidFill>
                          <a:effectLst/>
                          <a:latin typeface="Times New Roman" pitchFamily="18" charset="0"/>
                          <a:cs typeface="Times New Roman" pitchFamily="18" charset="0"/>
                        </a:rPr>
                        <a:t>Amaç-2:</a:t>
                      </a:r>
                      <a:r>
                        <a:rPr kumimoji="0" lang="en-GB" sz="900" b="1" i="0" u="none" strike="noStrike" cap="none" normalizeH="0" baseline="0" smtClean="0">
                          <a:ln>
                            <a:noFill/>
                          </a:ln>
                          <a:solidFill>
                            <a:srgbClr val="000000"/>
                          </a:solidFill>
                          <a:effectLst/>
                          <a:latin typeface="Times New Roman" pitchFamily="18" charset="0"/>
                          <a:cs typeface="Times New Roman" pitchFamily="18" charset="0"/>
                        </a:rPr>
                        <a:t> Çalışanların Memnuniyetinin Artırılması.</a:t>
                      </a:r>
                      <a:r>
                        <a:rPr kumimoji="0" lang="en-GB" sz="9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tr-TR" sz="9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38420" marR="38420" marT="6486" marB="0" anchor="ctr" horzOverflow="overflow">
                    <a:lnL w="57150" cap="flat" cmpd="dbl" algn="ctr">
                      <a:solidFill>
                        <a:srgbClr val="548DD4"/>
                      </a:solidFill>
                      <a:prstDash val="solid"/>
                      <a:round/>
                      <a:headEnd type="none" w="med" len="med"/>
                      <a:tailEnd type="none" w="med" len="med"/>
                    </a:lnL>
                    <a:lnR w="57150" cap="flat" cmpd="dbl" algn="ctr">
                      <a:solidFill>
                        <a:srgbClr val="548DD4"/>
                      </a:solidFill>
                      <a:prstDash val="solid"/>
                      <a:round/>
                      <a:headEnd type="none" w="med" len="med"/>
                      <a:tailEnd type="none" w="med" len="med"/>
                    </a:lnR>
                    <a:lnT w="57150" cap="flat" cmpd="dbl" algn="ctr">
                      <a:solidFill>
                        <a:srgbClr val="548DD4"/>
                      </a:solidFill>
                      <a:prstDash val="solid"/>
                      <a:round/>
                      <a:headEnd type="none" w="med" len="med"/>
                      <a:tailEnd type="none" w="med" len="med"/>
                    </a:lnT>
                    <a:lnB w="57150" cap="flat" cmpd="dbl" algn="ctr">
                      <a:solidFill>
                        <a:srgbClr val="548DD4"/>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GB" sz="900" b="1" i="0" u="none" strike="noStrike" cap="none" normalizeH="0" baseline="0" smtClean="0">
                          <a:ln>
                            <a:noFill/>
                          </a:ln>
                          <a:solidFill>
                            <a:srgbClr val="C00000"/>
                          </a:solidFill>
                          <a:effectLst/>
                          <a:latin typeface="Times New Roman" pitchFamily="18" charset="0"/>
                          <a:cs typeface="Times New Roman" pitchFamily="18" charset="0"/>
                        </a:rPr>
                        <a:t>Hedef 2-1:</a:t>
                      </a:r>
                      <a:r>
                        <a:rPr kumimoji="0" lang="en-GB" sz="900" b="0" i="0" u="none" strike="noStrike" cap="none" normalizeH="0" baseline="0" smtClean="0">
                          <a:ln>
                            <a:noFill/>
                          </a:ln>
                          <a:solidFill>
                            <a:srgbClr val="000000"/>
                          </a:solidFill>
                          <a:effectLst/>
                          <a:latin typeface="Times New Roman" pitchFamily="18" charset="0"/>
                          <a:cs typeface="Times New Roman" pitchFamily="18" charset="0"/>
                        </a:rPr>
                        <a:t> Çalışanlar için performansa dayalı olarak ödüllendirme sisteminin oluşturulması. </a:t>
                      </a:r>
                      <a:endParaRPr kumimoji="0" lang="tr-TR" sz="9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p>
                      <a:pPr marL="0" marR="0" lvl="0" indent="0" algn="l" defTabSz="914400" rtl="0" eaLnBrk="1" fontAlgn="base" latinLnBrk="0" hangingPunct="1">
                        <a:lnSpc>
                          <a:spcPct val="115000"/>
                        </a:lnSpc>
                        <a:spcBef>
                          <a:spcPct val="0"/>
                        </a:spcBef>
                        <a:spcAft>
                          <a:spcPct val="0"/>
                        </a:spcAft>
                        <a:buClrTx/>
                        <a:buSzTx/>
                        <a:buFontTx/>
                        <a:buNone/>
                        <a:tabLst/>
                      </a:pPr>
                      <a:r>
                        <a:rPr kumimoji="0" lang="en-GB" sz="900" b="1" i="0" u="none" strike="noStrike" cap="none" normalizeH="0" baseline="0" smtClean="0">
                          <a:ln>
                            <a:noFill/>
                          </a:ln>
                          <a:solidFill>
                            <a:srgbClr val="C00000"/>
                          </a:solidFill>
                          <a:effectLst/>
                          <a:latin typeface="Times New Roman" pitchFamily="18" charset="0"/>
                          <a:cs typeface="Times New Roman" pitchFamily="18" charset="0"/>
                        </a:rPr>
                        <a:t>Hedef 2-2</a:t>
                      </a:r>
                      <a:r>
                        <a:rPr kumimoji="0" lang="en-GB" sz="900" b="0" i="0" u="none" strike="noStrike" cap="none" normalizeH="0" baseline="0" smtClean="0">
                          <a:ln>
                            <a:noFill/>
                          </a:ln>
                          <a:solidFill>
                            <a:srgbClr val="C00000"/>
                          </a:solidFill>
                          <a:effectLst/>
                          <a:latin typeface="Times New Roman" pitchFamily="18" charset="0"/>
                          <a:cs typeface="Times New Roman" pitchFamily="18" charset="0"/>
                        </a:rPr>
                        <a:t> </a:t>
                      </a:r>
                      <a:r>
                        <a:rPr kumimoji="0" lang="en-GB" sz="900" b="1" i="0" u="none" strike="noStrike" cap="none" normalizeH="0" baseline="0" smtClean="0">
                          <a:ln>
                            <a:noFill/>
                          </a:ln>
                          <a:solidFill>
                            <a:srgbClr val="C00000"/>
                          </a:solidFill>
                          <a:effectLst/>
                          <a:latin typeface="Times New Roman" pitchFamily="18" charset="0"/>
                          <a:cs typeface="Times New Roman" pitchFamily="18" charset="0"/>
                        </a:rPr>
                        <a:t>:</a:t>
                      </a:r>
                      <a:r>
                        <a:rPr kumimoji="0" lang="en-GB" sz="900" b="0" i="0" u="none" strike="noStrike" cap="none" normalizeH="0" baseline="0" smtClean="0">
                          <a:ln>
                            <a:noFill/>
                          </a:ln>
                          <a:solidFill>
                            <a:srgbClr val="000000"/>
                          </a:solidFill>
                          <a:effectLst/>
                          <a:latin typeface="Times New Roman" pitchFamily="18" charset="0"/>
                          <a:cs typeface="Times New Roman" pitchFamily="18" charset="0"/>
                        </a:rPr>
                        <a:t> </a:t>
                      </a:r>
                      <a:r>
                        <a:rPr kumimoji="0" lang="tr-TR" sz="900" b="0" i="0" u="none" strike="noStrike" cap="none" normalizeH="0" baseline="0" smtClean="0">
                          <a:ln>
                            <a:noFill/>
                          </a:ln>
                          <a:solidFill>
                            <a:srgbClr val="000000"/>
                          </a:solidFill>
                          <a:effectLst/>
                          <a:latin typeface="Times New Roman" pitchFamily="18" charset="0"/>
                          <a:cs typeface="Times New Roman" pitchFamily="18" charset="0"/>
                        </a:rPr>
                        <a:t>Çalışanların</a:t>
                      </a:r>
                      <a:r>
                        <a:rPr kumimoji="0" lang="en-GB" sz="900" b="0" i="0" u="none" strike="noStrike" cap="none" normalizeH="0" baseline="0" smtClean="0">
                          <a:ln>
                            <a:noFill/>
                          </a:ln>
                          <a:solidFill>
                            <a:srgbClr val="000000"/>
                          </a:solidFill>
                          <a:effectLst/>
                          <a:latin typeface="Times New Roman" pitchFamily="18" charset="0"/>
                          <a:cs typeface="Times New Roman" pitchFamily="18" charset="0"/>
                        </a:rPr>
                        <a:t> sosyal etkileşimlerini artırmaya yönelik etkinlikler düzenlenmesi. </a:t>
                      </a:r>
                      <a:endParaRPr kumimoji="0" lang="tr-TR" sz="900" b="0" i="0" u="none" strike="noStrike" cap="none" normalizeH="0" baseline="0" smtClean="0">
                        <a:ln>
                          <a:noFill/>
                        </a:ln>
                        <a:solidFill>
                          <a:schemeClr val="tx1"/>
                        </a:solidFill>
                        <a:effectLst/>
                        <a:latin typeface="Calibri" pitchFamily="34" charset="0"/>
                        <a:ea typeface="Calibri" pitchFamily="34" charset="0"/>
                        <a:cs typeface="Calibri" pitchFamily="34" charset="0"/>
                      </a:endParaRPr>
                    </a:p>
                  </a:txBody>
                  <a:tcPr marL="38420" marR="38420" marT="6486" marB="0" anchor="ctr" horzOverflow="overflow">
                    <a:lnL w="57150" cap="flat" cmpd="dbl" algn="ctr">
                      <a:solidFill>
                        <a:srgbClr val="548DD4"/>
                      </a:solidFill>
                      <a:prstDash val="solid"/>
                      <a:round/>
                      <a:headEnd type="none" w="med" len="med"/>
                      <a:tailEnd type="none" w="med" len="med"/>
                    </a:lnL>
                    <a:lnR w="57150" cap="flat" cmpd="dbl" algn="ctr">
                      <a:solidFill>
                        <a:srgbClr val="548DD4"/>
                      </a:solidFill>
                      <a:prstDash val="solid"/>
                      <a:round/>
                      <a:headEnd type="none" w="med" len="med"/>
                      <a:tailEnd type="none" w="med" len="med"/>
                    </a:lnR>
                    <a:lnT w="57150" cap="flat" cmpd="dbl" algn="ctr">
                      <a:solidFill>
                        <a:srgbClr val="548DD4"/>
                      </a:solidFill>
                      <a:prstDash val="solid"/>
                      <a:round/>
                      <a:headEnd type="none" w="med" len="med"/>
                      <a:tailEnd type="none" w="med" len="med"/>
                    </a:lnT>
                    <a:lnB w="57150" cap="flat" cmpd="dbl" algn="ctr">
                      <a:solidFill>
                        <a:srgbClr val="548DD4"/>
                      </a:solidFill>
                      <a:prstDash val="solid"/>
                      <a:round/>
                      <a:headEnd type="none" w="med" len="med"/>
                      <a:tailEnd type="none" w="med" len="med"/>
                    </a:lnB>
                    <a:lnTlToBr>
                      <a:noFill/>
                    </a:lnTlToBr>
                    <a:lnBlToTr>
                      <a:noFill/>
                    </a:lnBlToTr>
                    <a:solidFill>
                      <a:schemeClr val="accent3">
                        <a:lumMod val="20000"/>
                        <a:lumOff val="80000"/>
                      </a:schemeClr>
                    </a:solidFill>
                  </a:tcPr>
                </a:tc>
                <a:extLst>
                  <a:ext uri="{0D108BD9-81ED-4DB2-BD59-A6C34878D82A}">
                    <a16:rowId xmlns:a16="http://schemas.microsoft.com/office/drawing/2014/main" val="10001"/>
                  </a:ext>
                </a:extLst>
              </a:tr>
              <a:tr h="769033">
                <a:tc>
                  <a:txBody>
                    <a:bodyPr/>
                    <a:lstStyle/>
                    <a:p>
                      <a:pPr marL="0" marR="0" lvl="0" indent="0" algn="l" defTabSz="914400" rtl="0" eaLnBrk="1" fontAlgn="base" latinLnBrk="0" hangingPunct="1">
                        <a:lnSpc>
                          <a:spcPct val="115000"/>
                        </a:lnSpc>
                        <a:spcBef>
                          <a:spcPct val="0"/>
                        </a:spcBef>
                        <a:spcAft>
                          <a:spcPct val="0"/>
                        </a:spcAft>
                        <a:buClrTx/>
                        <a:buSzTx/>
                        <a:buFontTx/>
                        <a:buNone/>
                        <a:tabLst/>
                      </a:pPr>
                      <a:endParaRPr kumimoji="0" lang="tr-TR" sz="900" b="1" i="0" u="none" strike="noStrike" cap="none" normalizeH="0" baseline="0" dirty="0" smtClean="0">
                        <a:ln>
                          <a:noFill/>
                        </a:ln>
                        <a:solidFill>
                          <a:srgbClr val="C00000"/>
                        </a:solidFill>
                        <a:effectLst/>
                        <a:latin typeface="Times New Roman" pitchFamily="18" charset="0"/>
                        <a:cs typeface="Times New Roman" pitchFamily="18" charset="0"/>
                      </a:endParaRPr>
                    </a:p>
                    <a:p>
                      <a:pPr marL="0" marR="0" lvl="0" indent="0" algn="l" defTabSz="914400" rtl="0" eaLnBrk="1" fontAlgn="base" latinLnBrk="0" hangingPunct="1">
                        <a:lnSpc>
                          <a:spcPct val="115000"/>
                        </a:lnSpc>
                        <a:spcBef>
                          <a:spcPct val="0"/>
                        </a:spcBef>
                        <a:spcAft>
                          <a:spcPct val="0"/>
                        </a:spcAft>
                        <a:buClrTx/>
                        <a:buSzTx/>
                        <a:buFontTx/>
                        <a:buNone/>
                        <a:tabLst/>
                      </a:pPr>
                      <a:endParaRPr kumimoji="0" lang="tr-TR" sz="900" b="1" i="0" u="none" strike="noStrike" cap="none" normalizeH="0" baseline="0" dirty="0" smtClean="0">
                        <a:ln>
                          <a:noFill/>
                        </a:ln>
                        <a:solidFill>
                          <a:srgbClr val="C00000"/>
                        </a:solidFill>
                        <a:effectLst/>
                        <a:latin typeface="Times New Roman" pitchFamily="18" charset="0"/>
                        <a:cs typeface="Times New Roman" pitchFamily="18" charset="0"/>
                      </a:endParaRPr>
                    </a:p>
                    <a:p>
                      <a:pPr marL="0" marR="0" lvl="0" indent="0" algn="l" defTabSz="914400" rtl="0" eaLnBrk="1" fontAlgn="base" latinLnBrk="0" hangingPunct="1">
                        <a:lnSpc>
                          <a:spcPct val="115000"/>
                        </a:lnSpc>
                        <a:spcBef>
                          <a:spcPct val="0"/>
                        </a:spcBef>
                        <a:spcAft>
                          <a:spcPct val="0"/>
                        </a:spcAft>
                        <a:buClrTx/>
                        <a:buSzTx/>
                        <a:buFontTx/>
                        <a:buNone/>
                        <a:tabLst/>
                      </a:pPr>
                      <a:r>
                        <a:rPr kumimoji="0" lang="tr-TR" sz="900" b="1" i="0" u="none" strike="noStrike" cap="none" normalizeH="0" baseline="0" dirty="0" smtClean="0">
                          <a:ln>
                            <a:noFill/>
                          </a:ln>
                          <a:solidFill>
                            <a:srgbClr val="C00000"/>
                          </a:solidFill>
                          <a:effectLst/>
                          <a:latin typeface="Times New Roman" pitchFamily="18" charset="0"/>
                          <a:cs typeface="Times New Roman" pitchFamily="18" charset="0"/>
                        </a:rPr>
                        <a:t>Amaç-</a:t>
                      </a:r>
                      <a:r>
                        <a:rPr kumimoji="0" lang="tr-TR" sz="900" b="1"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GB" sz="900" b="1" i="0" u="none" strike="noStrike" cap="none" normalizeH="0" baseline="0" dirty="0" smtClean="0">
                          <a:ln>
                            <a:noFill/>
                          </a:ln>
                          <a:solidFill>
                            <a:srgbClr val="C00000"/>
                          </a:solidFill>
                          <a:effectLst/>
                          <a:latin typeface="Times New Roman" pitchFamily="18" charset="0"/>
                          <a:cs typeface="Times New Roman" pitchFamily="18" charset="0"/>
                        </a:rPr>
                        <a:t>3: </a:t>
                      </a:r>
                      <a:r>
                        <a:rPr kumimoji="0" lang="en-GB" sz="900" b="1" i="0" u="none" strike="noStrike" cap="none" normalizeH="0" baseline="0" dirty="0" smtClean="0">
                          <a:ln>
                            <a:noFill/>
                          </a:ln>
                          <a:solidFill>
                            <a:srgbClr val="000000"/>
                          </a:solidFill>
                          <a:effectLst/>
                          <a:latin typeface="Times New Roman" pitchFamily="18" charset="0"/>
                          <a:cs typeface="Times New Roman" pitchFamily="18" charset="0"/>
                        </a:rPr>
                        <a:t>Modern </a:t>
                      </a:r>
                      <a:r>
                        <a:rPr kumimoji="0" lang="en-GB" sz="900" b="1" i="0" u="none" strike="noStrike" cap="none" normalizeH="0" baseline="0" dirty="0" err="1" smtClean="0">
                          <a:ln>
                            <a:noFill/>
                          </a:ln>
                          <a:solidFill>
                            <a:srgbClr val="000000"/>
                          </a:solidFill>
                          <a:effectLst/>
                          <a:latin typeface="Times New Roman" pitchFamily="18" charset="0"/>
                          <a:cs typeface="Times New Roman" pitchFamily="18" charset="0"/>
                        </a:rPr>
                        <a:t>Yönetim</a:t>
                      </a:r>
                      <a:r>
                        <a:rPr kumimoji="0" lang="en-GB" sz="900" b="1"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GB" sz="900" b="1" i="0" u="none" strike="noStrike" cap="none" normalizeH="0" baseline="0" dirty="0" err="1" smtClean="0">
                          <a:ln>
                            <a:noFill/>
                          </a:ln>
                          <a:solidFill>
                            <a:srgbClr val="000000"/>
                          </a:solidFill>
                          <a:effectLst/>
                          <a:latin typeface="Times New Roman" pitchFamily="18" charset="0"/>
                          <a:cs typeface="Times New Roman" pitchFamily="18" charset="0"/>
                        </a:rPr>
                        <a:t>Yaklaşım</a:t>
                      </a:r>
                      <a:r>
                        <a:rPr kumimoji="0" lang="en-GB" sz="900" b="1"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GB" sz="900" b="1" i="0" u="none" strike="noStrike" cap="none" normalizeH="0" baseline="0" dirty="0" err="1" smtClean="0">
                          <a:ln>
                            <a:noFill/>
                          </a:ln>
                          <a:solidFill>
                            <a:srgbClr val="000000"/>
                          </a:solidFill>
                          <a:effectLst/>
                          <a:latin typeface="Times New Roman" pitchFamily="18" charset="0"/>
                          <a:cs typeface="Times New Roman" pitchFamily="18" charset="0"/>
                        </a:rPr>
                        <a:t>Yöntemlerinin</a:t>
                      </a:r>
                      <a:r>
                        <a:rPr kumimoji="0" lang="en-GB" sz="900" b="1"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GB" sz="900" b="1" i="0" u="none" strike="noStrike" cap="none" normalizeH="0" baseline="0" dirty="0" err="1" smtClean="0">
                          <a:ln>
                            <a:noFill/>
                          </a:ln>
                          <a:solidFill>
                            <a:srgbClr val="000000"/>
                          </a:solidFill>
                          <a:effectLst/>
                          <a:latin typeface="Times New Roman" pitchFamily="18" charset="0"/>
                          <a:cs typeface="Times New Roman" pitchFamily="18" charset="0"/>
                        </a:rPr>
                        <a:t>Benimsenmesi</a:t>
                      </a:r>
                      <a:r>
                        <a:rPr kumimoji="0" lang="en-GB" sz="9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tr-TR" sz="9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endParaRPr>
                    </a:p>
                  </a:txBody>
                  <a:tcPr marL="38420" marR="38420" marT="6486" marB="0" horzOverflow="overflow">
                    <a:lnL w="57150" cap="flat" cmpd="dbl" algn="ctr">
                      <a:solidFill>
                        <a:srgbClr val="548DD4"/>
                      </a:solidFill>
                      <a:prstDash val="solid"/>
                      <a:round/>
                      <a:headEnd type="none" w="med" len="med"/>
                      <a:tailEnd type="none" w="med" len="med"/>
                    </a:lnL>
                    <a:lnR w="57150" cap="flat" cmpd="dbl" algn="ctr">
                      <a:solidFill>
                        <a:srgbClr val="548DD4"/>
                      </a:solidFill>
                      <a:prstDash val="solid"/>
                      <a:round/>
                      <a:headEnd type="none" w="med" len="med"/>
                      <a:tailEnd type="none" w="med" len="med"/>
                    </a:lnR>
                    <a:lnT w="57150" cap="flat" cmpd="dbl" algn="ctr">
                      <a:solidFill>
                        <a:srgbClr val="548DD4"/>
                      </a:solidFill>
                      <a:prstDash val="solid"/>
                      <a:round/>
                      <a:headEnd type="none" w="med" len="med"/>
                      <a:tailEnd type="none" w="med" len="med"/>
                    </a:lnT>
                    <a:lnB w="57150" cap="flat" cmpd="dbl" algn="ctr">
                      <a:solidFill>
                        <a:srgbClr val="548DD4"/>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0" marR="0" lvl="0" indent="0" algn="just" defTabSz="914400" rtl="0" eaLnBrk="1" fontAlgn="base" latinLnBrk="0" hangingPunct="1">
                        <a:lnSpc>
                          <a:spcPct val="115000"/>
                        </a:lnSpc>
                        <a:spcBef>
                          <a:spcPct val="0"/>
                        </a:spcBef>
                        <a:spcAft>
                          <a:spcPct val="0"/>
                        </a:spcAft>
                        <a:buClrTx/>
                        <a:buSzTx/>
                        <a:buFontTx/>
                        <a:buNone/>
                        <a:tabLst/>
                      </a:pPr>
                      <a:endParaRPr kumimoji="0" lang="tr-TR" sz="900" b="1" i="0" u="none" strike="noStrike" cap="none" normalizeH="0" baseline="0" dirty="0" smtClean="0">
                        <a:ln>
                          <a:noFill/>
                        </a:ln>
                        <a:solidFill>
                          <a:srgbClr val="C00000"/>
                        </a:solidFill>
                        <a:effectLst/>
                        <a:latin typeface="Times New Roman" pitchFamily="18" charset="0"/>
                        <a:cs typeface="Times New Roman" pitchFamily="18" charset="0"/>
                      </a:endParaRPr>
                    </a:p>
                    <a:p>
                      <a:pPr marL="0" marR="0" lvl="0" indent="0" algn="just" defTabSz="914400" rtl="0" eaLnBrk="1" fontAlgn="base" latinLnBrk="0" hangingPunct="1">
                        <a:lnSpc>
                          <a:spcPct val="115000"/>
                        </a:lnSpc>
                        <a:spcBef>
                          <a:spcPct val="0"/>
                        </a:spcBef>
                        <a:spcAft>
                          <a:spcPct val="0"/>
                        </a:spcAft>
                        <a:buClrTx/>
                        <a:buSzTx/>
                        <a:buFontTx/>
                        <a:buNone/>
                        <a:tabLst/>
                      </a:pPr>
                      <a:r>
                        <a:rPr kumimoji="0" lang="en-GB" sz="900" b="1" i="0" u="none" strike="noStrike" cap="none" normalizeH="0" baseline="0" dirty="0" err="1" smtClean="0">
                          <a:ln>
                            <a:noFill/>
                          </a:ln>
                          <a:solidFill>
                            <a:srgbClr val="C00000"/>
                          </a:solidFill>
                          <a:effectLst/>
                          <a:latin typeface="Times New Roman" pitchFamily="18" charset="0"/>
                          <a:cs typeface="Times New Roman" pitchFamily="18" charset="0"/>
                        </a:rPr>
                        <a:t>Hedef</a:t>
                      </a:r>
                      <a:r>
                        <a:rPr kumimoji="0" lang="en-GB" sz="900" b="1" i="0" u="none" strike="noStrike" cap="none" normalizeH="0" baseline="0" dirty="0" smtClean="0">
                          <a:ln>
                            <a:noFill/>
                          </a:ln>
                          <a:solidFill>
                            <a:srgbClr val="C00000"/>
                          </a:solidFill>
                          <a:effectLst/>
                          <a:latin typeface="Times New Roman" pitchFamily="18" charset="0"/>
                          <a:cs typeface="Times New Roman" pitchFamily="18" charset="0"/>
                        </a:rPr>
                        <a:t> 3-1:</a:t>
                      </a:r>
                      <a:r>
                        <a:rPr kumimoji="0" lang="en-GB" sz="900" b="0"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GB" sz="900" b="0" i="0" u="none" strike="noStrike" cap="none" normalizeH="0" baseline="0" dirty="0" err="1" smtClean="0">
                          <a:ln>
                            <a:noFill/>
                          </a:ln>
                          <a:solidFill>
                            <a:srgbClr val="000000"/>
                          </a:solidFill>
                          <a:effectLst/>
                          <a:latin typeface="Times New Roman" pitchFamily="18" charset="0"/>
                          <a:cs typeface="Times New Roman" pitchFamily="18" charset="0"/>
                        </a:rPr>
                        <a:t>Birim</a:t>
                      </a:r>
                      <a:r>
                        <a:rPr kumimoji="0" lang="en-GB" sz="900" b="0"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GB" sz="900" b="0" i="0" u="none" strike="noStrike" cap="none" normalizeH="0" baseline="0" dirty="0" err="1" smtClean="0">
                          <a:ln>
                            <a:noFill/>
                          </a:ln>
                          <a:solidFill>
                            <a:srgbClr val="000000"/>
                          </a:solidFill>
                          <a:effectLst/>
                          <a:latin typeface="Times New Roman" pitchFamily="18" charset="0"/>
                          <a:cs typeface="Times New Roman" pitchFamily="18" charset="0"/>
                        </a:rPr>
                        <a:t>çalışma</a:t>
                      </a:r>
                      <a:r>
                        <a:rPr kumimoji="0" lang="en-GB" sz="900" b="0"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GB" sz="900" b="0" i="0" u="none" strike="noStrike" cap="none" normalizeH="0" baseline="0" dirty="0" err="1" smtClean="0">
                          <a:ln>
                            <a:noFill/>
                          </a:ln>
                          <a:solidFill>
                            <a:srgbClr val="000000"/>
                          </a:solidFill>
                          <a:effectLst/>
                          <a:latin typeface="Times New Roman" pitchFamily="18" charset="0"/>
                          <a:cs typeface="Times New Roman" pitchFamily="18" charset="0"/>
                        </a:rPr>
                        <a:t>yönergelerinin</a:t>
                      </a:r>
                      <a:r>
                        <a:rPr kumimoji="0" lang="en-GB" sz="900" b="0"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GB" sz="900" b="0" i="0" u="none" strike="noStrike" cap="none" normalizeH="0" baseline="0" dirty="0" err="1" smtClean="0">
                          <a:ln>
                            <a:noFill/>
                          </a:ln>
                          <a:solidFill>
                            <a:srgbClr val="000000"/>
                          </a:solidFill>
                          <a:effectLst/>
                          <a:latin typeface="Times New Roman" pitchFamily="18" charset="0"/>
                          <a:cs typeface="Times New Roman" pitchFamily="18" charset="0"/>
                        </a:rPr>
                        <a:t>ve</a:t>
                      </a:r>
                      <a:r>
                        <a:rPr kumimoji="0" lang="en-GB" sz="900" b="0"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GB" sz="900" b="0" i="0" u="none" strike="noStrike" cap="none" normalizeH="0" baseline="0" dirty="0" err="1" smtClean="0">
                          <a:ln>
                            <a:noFill/>
                          </a:ln>
                          <a:solidFill>
                            <a:srgbClr val="000000"/>
                          </a:solidFill>
                          <a:effectLst/>
                          <a:latin typeface="Times New Roman" pitchFamily="18" charset="0"/>
                          <a:cs typeface="Times New Roman" pitchFamily="18" charset="0"/>
                        </a:rPr>
                        <a:t>planlarının</a:t>
                      </a:r>
                      <a:r>
                        <a:rPr kumimoji="0" lang="en-GB" sz="900" b="0"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GB" sz="900" b="0" i="0" u="none" strike="noStrike" cap="none" normalizeH="0" baseline="0" dirty="0" err="1" smtClean="0">
                          <a:ln>
                            <a:noFill/>
                          </a:ln>
                          <a:solidFill>
                            <a:srgbClr val="000000"/>
                          </a:solidFill>
                          <a:effectLst/>
                          <a:latin typeface="Times New Roman" pitchFamily="18" charset="0"/>
                          <a:cs typeface="Times New Roman" pitchFamily="18" charset="0"/>
                        </a:rPr>
                        <a:t>hazırlanması</a:t>
                      </a:r>
                      <a:r>
                        <a:rPr kumimoji="0" lang="en-GB" sz="9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tr-TR" sz="9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endParaRPr>
                    </a:p>
                    <a:p>
                      <a:pPr marL="0" marR="0" lvl="0" indent="0" algn="just" defTabSz="914400" rtl="0" eaLnBrk="1" fontAlgn="base" latinLnBrk="0" hangingPunct="1">
                        <a:lnSpc>
                          <a:spcPct val="115000"/>
                        </a:lnSpc>
                        <a:spcBef>
                          <a:spcPct val="0"/>
                        </a:spcBef>
                        <a:spcAft>
                          <a:spcPct val="0"/>
                        </a:spcAft>
                        <a:buClrTx/>
                        <a:buSzTx/>
                        <a:buFontTx/>
                        <a:buNone/>
                        <a:tabLst/>
                      </a:pPr>
                      <a:r>
                        <a:rPr kumimoji="0" lang="en-GB" sz="900" b="1" i="0" u="none" strike="noStrike" cap="none" normalizeH="0" baseline="0" dirty="0" err="1" smtClean="0">
                          <a:ln>
                            <a:noFill/>
                          </a:ln>
                          <a:solidFill>
                            <a:srgbClr val="C00000"/>
                          </a:solidFill>
                          <a:effectLst/>
                          <a:latin typeface="Times New Roman" pitchFamily="18" charset="0"/>
                          <a:cs typeface="Times New Roman" pitchFamily="18" charset="0"/>
                        </a:rPr>
                        <a:t>Hedef</a:t>
                      </a:r>
                      <a:r>
                        <a:rPr kumimoji="0" lang="en-GB" sz="900" b="1" i="0" u="none" strike="noStrike" cap="none" normalizeH="0" baseline="0" dirty="0" smtClean="0">
                          <a:ln>
                            <a:noFill/>
                          </a:ln>
                          <a:solidFill>
                            <a:srgbClr val="C00000"/>
                          </a:solidFill>
                          <a:effectLst/>
                          <a:latin typeface="Times New Roman" pitchFamily="18" charset="0"/>
                          <a:cs typeface="Times New Roman" pitchFamily="18" charset="0"/>
                        </a:rPr>
                        <a:t> 3-2:</a:t>
                      </a:r>
                      <a:r>
                        <a:rPr kumimoji="0" lang="en-GB" sz="900" b="0"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GB" sz="900" b="0" i="0" u="none" strike="noStrike" cap="none" normalizeH="0" baseline="0" dirty="0" err="1" smtClean="0">
                          <a:ln>
                            <a:noFill/>
                          </a:ln>
                          <a:solidFill>
                            <a:srgbClr val="000000"/>
                          </a:solidFill>
                          <a:effectLst/>
                          <a:latin typeface="Times New Roman" pitchFamily="18" charset="0"/>
                          <a:cs typeface="Times New Roman" pitchFamily="18" charset="0"/>
                        </a:rPr>
                        <a:t>Çalışanların</a:t>
                      </a:r>
                      <a:r>
                        <a:rPr kumimoji="0" lang="en-GB" sz="900" b="0"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GB" sz="900" b="0" i="0" u="none" strike="noStrike" cap="none" normalizeH="0" baseline="0" dirty="0" err="1" smtClean="0">
                          <a:ln>
                            <a:noFill/>
                          </a:ln>
                          <a:solidFill>
                            <a:srgbClr val="000000"/>
                          </a:solidFill>
                          <a:effectLst/>
                          <a:latin typeface="Times New Roman" pitchFamily="18" charset="0"/>
                          <a:cs typeface="Times New Roman" pitchFamily="18" charset="0"/>
                        </a:rPr>
                        <a:t>görev</a:t>
                      </a:r>
                      <a:r>
                        <a:rPr kumimoji="0" lang="en-GB" sz="900" b="0"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GB" sz="900" b="0" i="0" u="none" strike="noStrike" cap="none" normalizeH="0" baseline="0" dirty="0" err="1" smtClean="0">
                          <a:ln>
                            <a:noFill/>
                          </a:ln>
                          <a:solidFill>
                            <a:srgbClr val="000000"/>
                          </a:solidFill>
                          <a:effectLst/>
                          <a:latin typeface="Times New Roman" pitchFamily="18" charset="0"/>
                          <a:cs typeface="Times New Roman" pitchFamily="18" charset="0"/>
                        </a:rPr>
                        <a:t>tanımlarının</a:t>
                      </a:r>
                      <a:r>
                        <a:rPr kumimoji="0" lang="en-GB" sz="900" b="0"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GB" sz="900" b="0" i="0" u="none" strike="noStrike" cap="none" normalizeH="0" baseline="0" dirty="0" err="1" smtClean="0">
                          <a:ln>
                            <a:noFill/>
                          </a:ln>
                          <a:solidFill>
                            <a:srgbClr val="000000"/>
                          </a:solidFill>
                          <a:effectLst/>
                          <a:latin typeface="Times New Roman" pitchFamily="18" charset="0"/>
                          <a:cs typeface="Times New Roman" pitchFamily="18" charset="0"/>
                        </a:rPr>
                        <a:t>yetki</a:t>
                      </a:r>
                      <a:r>
                        <a:rPr kumimoji="0" lang="en-GB" sz="900" b="0"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GB" sz="900" b="0" i="0" u="none" strike="noStrike" cap="none" normalizeH="0" baseline="0" dirty="0" err="1" smtClean="0">
                          <a:ln>
                            <a:noFill/>
                          </a:ln>
                          <a:solidFill>
                            <a:srgbClr val="000000"/>
                          </a:solidFill>
                          <a:effectLst/>
                          <a:latin typeface="Times New Roman" pitchFamily="18" charset="0"/>
                          <a:cs typeface="Times New Roman" pitchFamily="18" charset="0"/>
                        </a:rPr>
                        <a:t>ve</a:t>
                      </a:r>
                      <a:r>
                        <a:rPr kumimoji="0" lang="en-GB" sz="900" b="0"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GB" sz="900" b="0" i="0" u="none" strike="noStrike" cap="none" normalizeH="0" baseline="0" dirty="0" err="1" smtClean="0">
                          <a:ln>
                            <a:noFill/>
                          </a:ln>
                          <a:solidFill>
                            <a:srgbClr val="000000"/>
                          </a:solidFill>
                          <a:effectLst/>
                          <a:latin typeface="Times New Roman" pitchFamily="18" charset="0"/>
                          <a:cs typeface="Times New Roman" pitchFamily="18" charset="0"/>
                        </a:rPr>
                        <a:t>sorumluluklarının</a:t>
                      </a:r>
                      <a:r>
                        <a:rPr kumimoji="0" lang="en-GB" sz="900" b="0"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GB" sz="900" b="0" i="0" u="none" strike="noStrike" cap="none" normalizeH="0" baseline="0" dirty="0" err="1" smtClean="0">
                          <a:ln>
                            <a:noFill/>
                          </a:ln>
                          <a:solidFill>
                            <a:srgbClr val="000000"/>
                          </a:solidFill>
                          <a:effectLst/>
                          <a:latin typeface="Times New Roman" pitchFamily="18" charset="0"/>
                          <a:cs typeface="Times New Roman" pitchFamily="18" charset="0"/>
                        </a:rPr>
                        <a:t>belirlenmesi</a:t>
                      </a:r>
                      <a:r>
                        <a:rPr kumimoji="0" lang="en-GB" sz="9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tr-TR" sz="900" b="0" i="0" u="none" strike="noStrike" cap="none" normalizeH="0" baseline="0" dirty="0" smtClean="0">
                        <a:ln>
                          <a:noFill/>
                        </a:ln>
                        <a:solidFill>
                          <a:schemeClr val="tx1"/>
                        </a:solidFill>
                        <a:effectLst/>
                        <a:latin typeface="Calibri" pitchFamily="34" charset="0"/>
                        <a:ea typeface="Calibri" pitchFamily="34" charset="0"/>
                        <a:cs typeface="Calibri" pitchFamily="34" charset="0"/>
                      </a:endParaRPr>
                    </a:p>
                    <a:p>
                      <a:pPr marL="0" marR="0" lvl="0" indent="0" algn="l" defTabSz="914400" rtl="0" eaLnBrk="1" fontAlgn="base" latinLnBrk="0" hangingPunct="1">
                        <a:lnSpc>
                          <a:spcPct val="115000"/>
                        </a:lnSpc>
                        <a:spcBef>
                          <a:spcPct val="0"/>
                        </a:spcBef>
                        <a:spcAft>
                          <a:spcPct val="0"/>
                        </a:spcAft>
                        <a:buClrTx/>
                        <a:buSzTx/>
                        <a:buFontTx/>
                        <a:buNone/>
                        <a:tabLst/>
                      </a:pPr>
                      <a:r>
                        <a:rPr kumimoji="0" lang="en-GB" sz="900" b="1" i="0" u="none" strike="noStrike" cap="none" normalizeH="0" baseline="0" dirty="0" err="1" smtClean="0">
                          <a:ln>
                            <a:noFill/>
                          </a:ln>
                          <a:solidFill>
                            <a:srgbClr val="C00000"/>
                          </a:solidFill>
                          <a:effectLst/>
                          <a:latin typeface="Times New Roman" pitchFamily="18" charset="0"/>
                          <a:cs typeface="Times New Roman" pitchFamily="18" charset="0"/>
                        </a:rPr>
                        <a:t>Hedef</a:t>
                      </a:r>
                      <a:r>
                        <a:rPr kumimoji="0" lang="en-GB" sz="900" b="1" i="0" u="none" strike="noStrike" cap="none" normalizeH="0" baseline="0" dirty="0" smtClean="0">
                          <a:ln>
                            <a:noFill/>
                          </a:ln>
                          <a:solidFill>
                            <a:srgbClr val="C00000"/>
                          </a:solidFill>
                          <a:effectLst/>
                          <a:latin typeface="Times New Roman" pitchFamily="18" charset="0"/>
                          <a:cs typeface="Times New Roman" pitchFamily="18" charset="0"/>
                        </a:rPr>
                        <a:t> 3-3 :</a:t>
                      </a:r>
                      <a:r>
                        <a:rPr kumimoji="0" lang="en-GB" sz="900" b="0"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GB" sz="900" b="0" i="0" u="none" strike="noStrike" cap="none" normalizeH="0" baseline="0" dirty="0" err="1" smtClean="0">
                          <a:ln>
                            <a:noFill/>
                          </a:ln>
                          <a:solidFill>
                            <a:srgbClr val="000000"/>
                          </a:solidFill>
                          <a:effectLst/>
                          <a:latin typeface="Times New Roman" pitchFamily="18" charset="0"/>
                          <a:cs typeface="Times New Roman" pitchFamily="18" charset="0"/>
                        </a:rPr>
                        <a:t>Birimin</a:t>
                      </a:r>
                      <a:r>
                        <a:rPr kumimoji="0" lang="en-GB" sz="900" b="0"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GB" sz="900" b="0" i="0" u="none" strike="noStrike" cap="none" normalizeH="0" baseline="0" dirty="0" err="1" smtClean="0">
                          <a:ln>
                            <a:noFill/>
                          </a:ln>
                          <a:solidFill>
                            <a:srgbClr val="000000"/>
                          </a:solidFill>
                          <a:effectLst/>
                          <a:latin typeface="Times New Roman" pitchFamily="18" charset="0"/>
                          <a:cs typeface="Times New Roman" pitchFamily="18" charset="0"/>
                        </a:rPr>
                        <a:t>kendi</a:t>
                      </a:r>
                      <a:r>
                        <a:rPr kumimoji="0" lang="en-GB" sz="900" b="0" i="0" u="none" strike="noStrike" cap="none" normalizeH="0" baseline="0" dirty="0" smtClean="0">
                          <a:ln>
                            <a:noFill/>
                          </a:ln>
                          <a:solidFill>
                            <a:srgbClr val="000000"/>
                          </a:solidFill>
                          <a:effectLst/>
                          <a:latin typeface="Times New Roman" pitchFamily="18" charset="0"/>
                          <a:cs typeface="Times New Roman" pitchFamily="18" charset="0"/>
                        </a:rPr>
                        <a:t> web </a:t>
                      </a:r>
                      <a:r>
                        <a:rPr kumimoji="0" lang="en-GB" sz="900" b="0" i="0" u="none" strike="noStrike" cap="none" normalizeH="0" baseline="0" dirty="0" err="1" smtClean="0">
                          <a:ln>
                            <a:noFill/>
                          </a:ln>
                          <a:solidFill>
                            <a:srgbClr val="000000"/>
                          </a:solidFill>
                          <a:effectLst/>
                          <a:latin typeface="Times New Roman" pitchFamily="18" charset="0"/>
                          <a:cs typeface="Times New Roman" pitchFamily="18" charset="0"/>
                        </a:rPr>
                        <a:t>sayfasını</a:t>
                      </a:r>
                      <a:r>
                        <a:rPr kumimoji="0" lang="en-GB" sz="900" b="0"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GB" sz="900" b="0" i="0" u="none" strike="noStrike" cap="none" normalizeH="0" baseline="0" dirty="0" err="1" smtClean="0">
                          <a:ln>
                            <a:noFill/>
                          </a:ln>
                          <a:solidFill>
                            <a:srgbClr val="000000"/>
                          </a:solidFill>
                          <a:effectLst/>
                          <a:latin typeface="Times New Roman" pitchFamily="18" charset="0"/>
                          <a:cs typeface="Times New Roman" pitchFamily="18" charset="0"/>
                        </a:rPr>
                        <a:t>oluşturma</a:t>
                      </a:r>
                      <a:r>
                        <a:rPr kumimoji="0" lang="en-GB" sz="900" b="0"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GB" sz="900" b="0" i="0" u="none" strike="noStrike" cap="none" normalizeH="0" baseline="0" dirty="0" err="1" smtClean="0">
                          <a:ln>
                            <a:noFill/>
                          </a:ln>
                          <a:solidFill>
                            <a:srgbClr val="000000"/>
                          </a:solidFill>
                          <a:effectLst/>
                          <a:latin typeface="Times New Roman" pitchFamily="18" charset="0"/>
                          <a:cs typeface="Times New Roman" pitchFamily="18" charset="0"/>
                        </a:rPr>
                        <a:t>ve</a:t>
                      </a:r>
                      <a:r>
                        <a:rPr kumimoji="0" lang="en-GB" sz="900" b="0"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GB" sz="900" b="0" i="0" u="none" strike="noStrike" cap="none" normalizeH="0" baseline="0" dirty="0" err="1" smtClean="0">
                          <a:ln>
                            <a:noFill/>
                          </a:ln>
                          <a:solidFill>
                            <a:srgbClr val="000000"/>
                          </a:solidFill>
                          <a:effectLst/>
                          <a:latin typeface="Times New Roman" pitchFamily="18" charset="0"/>
                          <a:cs typeface="Times New Roman" pitchFamily="18" charset="0"/>
                        </a:rPr>
                        <a:t>gerekli</a:t>
                      </a:r>
                      <a:r>
                        <a:rPr kumimoji="0" lang="en-GB" sz="900" b="0"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GB" sz="900" b="0" i="0" u="none" strike="noStrike" cap="none" normalizeH="0" baseline="0" dirty="0" err="1" smtClean="0">
                          <a:ln>
                            <a:noFill/>
                          </a:ln>
                          <a:solidFill>
                            <a:srgbClr val="000000"/>
                          </a:solidFill>
                          <a:effectLst/>
                          <a:latin typeface="Times New Roman" pitchFamily="18" charset="0"/>
                          <a:cs typeface="Times New Roman" pitchFamily="18" charset="0"/>
                        </a:rPr>
                        <a:t>doküman</a:t>
                      </a:r>
                      <a:r>
                        <a:rPr kumimoji="0" lang="en-GB" sz="900" b="0"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GB" sz="900" b="0" i="0" u="none" strike="noStrike" cap="none" normalizeH="0" baseline="0" dirty="0" err="1" smtClean="0">
                          <a:ln>
                            <a:noFill/>
                          </a:ln>
                          <a:solidFill>
                            <a:srgbClr val="000000"/>
                          </a:solidFill>
                          <a:effectLst/>
                          <a:latin typeface="Times New Roman" pitchFamily="18" charset="0"/>
                          <a:cs typeface="Times New Roman" pitchFamily="18" charset="0"/>
                        </a:rPr>
                        <a:t>ve</a:t>
                      </a:r>
                      <a:r>
                        <a:rPr kumimoji="0" lang="en-GB" sz="900" b="0"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GB" sz="900" b="0" i="0" u="none" strike="noStrike" cap="none" normalizeH="0" baseline="0" dirty="0" err="1" smtClean="0">
                          <a:ln>
                            <a:noFill/>
                          </a:ln>
                          <a:solidFill>
                            <a:srgbClr val="000000"/>
                          </a:solidFill>
                          <a:effectLst/>
                          <a:latin typeface="Times New Roman" pitchFamily="18" charset="0"/>
                          <a:cs typeface="Times New Roman" pitchFamily="18" charset="0"/>
                        </a:rPr>
                        <a:t>bilgilerin</a:t>
                      </a:r>
                      <a:r>
                        <a:rPr kumimoji="0" lang="en-GB" sz="900" b="0"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GB" sz="900" b="0" i="0" u="none" strike="noStrike" cap="none" normalizeH="0" baseline="0" dirty="0" err="1" smtClean="0">
                          <a:ln>
                            <a:noFill/>
                          </a:ln>
                          <a:solidFill>
                            <a:srgbClr val="000000"/>
                          </a:solidFill>
                          <a:effectLst/>
                          <a:latin typeface="Times New Roman" pitchFamily="18" charset="0"/>
                          <a:cs typeface="Times New Roman" pitchFamily="18" charset="0"/>
                        </a:rPr>
                        <a:t>bu</a:t>
                      </a:r>
                      <a:r>
                        <a:rPr kumimoji="0" lang="en-GB" sz="900" b="0"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GB" sz="900" b="0" i="0" u="none" strike="noStrike" cap="none" normalizeH="0" baseline="0" dirty="0" err="1" smtClean="0">
                          <a:ln>
                            <a:noFill/>
                          </a:ln>
                          <a:solidFill>
                            <a:srgbClr val="000000"/>
                          </a:solidFill>
                          <a:effectLst/>
                          <a:latin typeface="Times New Roman" pitchFamily="18" charset="0"/>
                          <a:cs typeface="Times New Roman" pitchFamily="18" charset="0"/>
                        </a:rPr>
                        <a:t>sayfadan</a:t>
                      </a:r>
                      <a:r>
                        <a:rPr kumimoji="0" lang="en-GB" sz="900" b="0"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GB" sz="900" b="0" i="0" u="none" strike="noStrike" cap="none" normalizeH="0" baseline="0" dirty="0" err="1" smtClean="0">
                          <a:ln>
                            <a:noFill/>
                          </a:ln>
                          <a:solidFill>
                            <a:srgbClr val="000000"/>
                          </a:solidFill>
                          <a:effectLst/>
                          <a:latin typeface="Times New Roman" pitchFamily="18" charset="0"/>
                          <a:cs typeface="Times New Roman" pitchFamily="18" charset="0"/>
                        </a:rPr>
                        <a:t>yayınlanmasının</a:t>
                      </a:r>
                      <a:r>
                        <a:rPr kumimoji="0" lang="en-GB" sz="900" b="0"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GB" sz="900" b="0" i="0" u="none" strike="noStrike" cap="none" normalizeH="0" baseline="0" dirty="0" err="1" smtClean="0">
                          <a:ln>
                            <a:noFill/>
                          </a:ln>
                          <a:solidFill>
                            <a:srgbClr val="000000"/>
                          </a:solidFill>
                          <a:effectLst/>
                          <a:latin typeface="Times New Roman" pitchFamily="18" charset="0"/>
                          <a:cs typeface="Times New Roman" pitchFamily="18" charset="0"/>
                        </a:rPr>
                        <a:t>sağlanması</a:t>
                      </a:r>
                      <a:r>
                        <a:rPr kumimoji="0" lang="en-GB" sz="9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tr-TR" sz="900" b="0" i="0" u="none" strike="noStrike" cap="none" normalizeH="0" baseline="0" dirty="0" smtClean="0">
                        <a:ln>
                          <a:noFill/>
                        </a:ln>
                        <a:solidFill>
                          <a:schemeClr val="tx1"/>
                        </a:solidFill>
                        <a:effectLst/>
                        <a:latin typeface="Calibri" pitchFamily="34" charset="0"/>
                        <a:ea typeface="Calibri" pitchFamily="34" charset="0"/>
                        <a:cs typeface="Calibri" pitchFamily="34" charset="0"/>
                      </a:endParaRPr>
                    </a:p>
                  </a:txBody>
                  <a:tcPr marL="38420" marR="38420" marT="6486" marB="0" horzOverflow="overflow">
                    <a:lnL w="57150" cap="flat" cmpd="dbl" algn="ctr">
                      <a:solidFill>
                        <a:srgbClr val="548DD4"/>
                      </a:solidFill>
                      <a:prstDash val="solid"/>
                      <a:round/>
                      <a:headEnd type="none" w="med" len="med"/>
                      <a:tailEnd type="none" w="med" len="med"/>
                    </a:lnL>
                    <a:lnR w="57150" cap="flat" cmpd="dbl" algn="ctr">
                      <a:solidFill>
                        <a:srgbClr val="548DD4"/>
                      </a:solidFill>
                      <a:prstDash val="solid"/>
                      <a:round/>
                      <a:headEnd type="none" w="med" len="med"/>
                      <a:tailEnd type="none" w="med" len="med"/>
                    </a:lnR>
                    <a:lnT w="57150" cap="flat" cmpd="dbl" algn="ctr">
                      <a:solidFill>
                        <a:srgbClr val="548DD4"/>
                      </a:solidFill>
                      <a:prstDash val="solid"/>
                      <a:round/>
                      <a:headEnd type="none" w="med" len="med"/>
                      <a:tailEnd type="none" w="med" len="med"/>
                    </a:lnT>
                    <a:lnB w="57150" cap="flat" cmpd="dbl" algn="ctr">
                      <a:solidFill>
                        <a:srgbClr val="548DD4"/>
                      </a:solidFill>
                      <a:prstDash val="solid"/>
                      <a:round/>
                      <a:headEnd type="none" w="med" len="med"/>
                      <a:tailEnd type="none" w="med" len="med"/>
                    </a:lnB>
                    <a:lnTlToBr>
                      <a:noFill/>
                    </a:lnTlToBr>
                    <a:lnBlToTr>
                      <a:noFill/>
                    </a:lnBlToTr>
                    <a:solidFill>
                      <a:schemeClr val="accent3">
                        <a:lumMod val="20000"/>
                        <a:lumOff val="80000"/>
                      </a:schemeClr>
                    </a:solidFill>
                  </a:tcPr>
                </a:tc>
                <a:extLst>
                  <a:ext uri="{0D108BD9-81ED-4DB2-BD59-A6C34878D82A}">
                    <a16:rowId xmlns:a16="http://schemas.microsoft.com/office/drawing/2014/main" val="10002"/>
                  </a:ext>
                </a:extLst>
              </a:tr>
              <a:tr h="2088655">
                <a:tc>
                  <a:txBody>
                    <a:bodyPr/>
                    <a:lstStyle/>
                    <a:p>
                      <a:pPr marL="0" marR="0" lvl="0" indent="0" algn="l" defTabSz="914400" rtl="0" eaLnBrk="1" fontAlgn="base" latinLnBrk="0" hangingPunct="1">
                        <a:lnSpc>
                          <a:spcPct val="115000"/>
                        </a:lnSpc>
                        <a:spcBef>
                          <a:spcPct val="0"/>
                        </a:spcBef>
                        <a:spcAft>
                          <a:spcPct val="0"/>
                        </a:spcAft>
                        <a:buClrTx/>
                        <a:buSzTx/>
                        <a:buFontTx/>
                        <a:buNone/>
                        <a:tabLst>
                          <a:tab pos="3568700" algn="l"/>
                        </a:tabLst>
                      </a:pPr>
                      <a:r>
                        <a:rPr kumimoji="0" lang="tr-TR" sz="900" b="1" i="0" u="none" strike="noStrike" cap="none" normalizeH="0" baseline="0" dirty="0" smtClean="0">
                          <a:ln>
                            <a:noFill/>
                          </a:ln>
                          <a:solidFill>
                            <a:srgbClr val="C00000"/>
                          </a:solidFill>
                          <a:effectLst/>
                          <a:latin typeface="Times New Roman" pitchFamily="18" charset="0"/>
                          <a:cs typeface="Times New Roman" pitchFamily="18" charset="0"/>
                        </a:rPr>
                        <a:t>Amaç-</a:t>
                      </a:r>
                      <a:r>
                        <a:rPr kumimoji="0" lang="tr-TR" sz="900" b="1"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GB" sz="900" b="1" i="0" u="none" strike="noStrike" cap="none" normalizeH="0" baseline="0" dirty="0" smtClean="0">
                          <a:ln>
                            <a:noFill/>
                          </a:ln>
                          <a:solidFill>
                            <a:srgbClr val="C00000"/>
                          </a:solidFill>
                          <a:effectLst/>
                          <a:latin typeface="Times New Roman" pitchFamily="18" charset="0"/>
                          <a:cs typeface="Times New Roman" pitchFamily="18" charset="0"/>
                        </a:rPr>
                        <a:t>4: </a:t>
                      </a:r>
                      <a:r>
                        <a:rPr kumimoji="0" lang="en-GB" sz="900" b="1" i="0" u="none" strike="noStrike" cap="none" normalizeH="0" baseline="0" dirty="0" err="1" smtClean="0">
                          <a:ln>
                            <a:noFill/>
                          </a:ln>
                          <a:solidFill>
                            <a:srgbClr val="000000"/>
                          </a:solidFill>
                          <a:effectLst/>
                          <a:latin typeface="Times New Roman" pitchFamily="18" charset="0"/>
                          <a:cs typeface="Times New Roman" pitchFamily="18" charset="0"/>
                        </a:rPr>
                        <a:t>Üniversitemizin</a:t>
                      </a:r>
                      <a:r>
                        <a:rPr kumimoji="0" lang="en-GB" sz="900" b="1"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GB" sz="900" b="1" i="0" u="none" strike="noStrike" cap="none" normalizeH="0" baseline="0" dirty="0" err="1" smtClean="0">
                          <a:ln>
                            <a:noFill/>
                          </a:ln>
                          <a:solidFill>
                            <a:srgbClr val="000000"/>
                          </a:solidFill>
                          <a:effectLst/>
                          <a:latin typeface="Times New Roman" pitchFamily="18" charset="0"/>
                          <a:cs typeface="Times New Roman" pitchFamily="18" charset="0"/>
                        </a:rPr>
                        <a:t>Faaliyetlerine</a:t>
                      </a:r>
                      <a:r>
                        <a:rPr kumimoji="0" lang="en-GB" sz="900" b="1"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GB" sz="900" b="1" i="0" u="none" strike="noStrike" cap="none" normalizeH="0" baseline="0" dirty="0" err="1" smtClean="0">
                          <a:ln>
                            <a:noFill/>
                          </a:ln>
                          <a:solidFill>
                            <a:srgbClr val="000000"/>
                          </a:solidFill>
                          <a:effectLst/>
                          <a:latin typeface="Times New Roman" pitchFamily="18" charset="0"/>
                          <a:cs typeface="Times New Roman" pitchFamily="18" charset="0"/>
                        </a:rPr>
                        <a:t>Değer</a:t>
                      </a:r>
                      <a:r>
                        <a:rPr kumimoji="0" lang="en-GB" sz="900" b="1"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GB" sz="900" b="1" i="0" u="none" strike="noStrike" cap="none" normalizeH="0" baseline="0" dirty="0" err="1" smtClean="0">
                          <a:ln>
                            <a:noFill/>
                          </a:ln>
                          <a:solidFill>
                            <a:srgbClr val="000000"/>
                          </a:solidFill>
                          <a:effectLst/>
                          <a:latin typeface="Times New Roman" pitchFamily="18" charset="0"/>
                          <a:cs typeface="Times New Roman" pitchFamily="18" charset="0"/>
                        </a:rPr>
                        <a:t>Katmak</a:t>
                      </a:r>
                      <a:r>
                        <a:rPr kumimoji="0" lang="en-GB" sz="900" b="1"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GB" sz="900" b="1" i="0" u="none" strike="noStrike" cap="none" normalizeH="0" baseline="0" dirty="0" err="1" smtClean="0">
                          <a:ln>
                            <a:noFill/>
                          </a:ln>
                          <a:solidFill>
                            <a:srgbClr val="000000"/>
                          </a:solidFill>
                          <a:effectLst/>
                          <a:latin typeface="Times New Roman" pitchFamily="18" charset="0"/>
                          <a:cs typeface="Times New Roman" pitchFamily="18" charset="0"/>
                        </a:rPr>
                        <a:t>ve</a:t>
                      </a:r>
                      <a:r>
                        <a:rPr kumimoji="0" lang="en-GB" sz="900" b="1"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GB" sz="900" b="1" i="0" u="none" strike="noStrike" cap="none" normalizeH="0" baseline="0" dirty="0" err="1" smtClean="0">
                          <a:ln>
                            <a:noFill/>
                          </a:ln>
                          <a:solidFill>
                            <a:srgbClr val="000000"/>
                          </a:solidFill>
                          <a:effectLst/>
                          <a:latin typeface="Times New Roman" pitchFamily="18" charset="0"/>
                          <a:cs typeface="Times New Roman" pitchFamily="18" charset="0"/>
                        </a:rPr>
                        <a:t>Geliştirmek</a:t>
                      </a:r>
                      <a:r>
                        <a:rPr kumimoji="0" lang="en-GB" sz="900" b="1" i="0" u="none" strike="noStrike" cap="none" normalizeH="0" baseline="0" dirty="0" smtClean="0">
                          <a:ln>
                            <a:noFill/>
                          </a:ln>
                          <a:solidFill>
                            <a:srgbClr val="000000"/>
                          </a:solidFill>
                          <a:effectLst/>
                          <a:latin typeface="Times New Roman" pitchFamily="18" charset="0"/>
                          <a:cs typeface="Times New Roman" pitchFamily="18" charset="0"/>
                        </a:rPr>
                        <a:t>.</a:t>
                      </a:r>
                      <a:r>
                        <a:rPr kumimoji="0" lang="en-GB" sz="9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tr-TR" sz="9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endParaRPr>
                    </a:p>
                  </a:txBody>
                  <a:tcPr marL="38420" marR="38420" marT="6486" marB="0" anchor="ctr" horzOverflow="overflow">
                    <a:lnL w="57150" cap="flat" cmpd="dbl" algn="ctr">
                      <a:solidFill>
                        <a:srgbClr val="548DD4"/>
                      </a:solidFill>
                      <a:prstDash val="solid"/>
                      <a:round/>
                      <a:headEnd type="none" w="med" len="med"/>
                      <a:tailEnd type="none" w="med" len="med"/>
                    </a:lnL>
                    <a:lnR w="57150" cap="flat" cmpd="dbl" algn="ctr">
                      <a:solidFill>
                        <a:srgbClr val="548DD4"/>
                      </a:solidFill>
                      <a:prstDash val="solid"/>
                      <a:round/>
                      <a:headEnd type="none" w="med" len="med"/>
                      <a:tailEnd type="none" w="med" len="med"/>
                    </a:lnR>
                    <a:lnT w="57150" cap="flat" cmpd="dbl" algn="ctr">
                      <a:solidFill>
                        <a:srgbClr val="548DD4"/>
                      </a:solidFill>
                      <a:prstDash val="solid"/>
                      <a:round/>
                      <a:headEnd type="none" w="med" len="med"/>
                      <a:tailEnd type="none" w="med" len="med"/>
                    </a:lnT>
                    <a:lnB w="57150" cap="flat" cmpd="dbl" algn="ctr">
                      <a:solidFill>
                        <a:srgbClr val="548DD4"/>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0" marR="0" lvl="0" indent="0" algn="just" defTabSz="914400" rtl="0" eaLnBrk="1" fontAlgn="base" latinLnBrk="0" hangingPunct="1">
                        <a:lnSpc>
                          <a:spcPct val="115000"/>
                        </a:lnSpc>
                        <a:spcBef>
                          <a:spcPct val="0"/>
                        </a:spcBef>
                        <a:spcAft>
                          <a:spcPct val="0"/>
                        </a:spcAft>
                        <a:buClrTx/>
                        <a:buSzTx/>
                        <a:buFontTx/>
                        <a:buNone/>
                        <a:tabLst/>
                      </a:pPr>
                      <a:endParaRPr kumimoji="0" lang="tr-TR" sz="900" b="1" i="0" u="none" strike="noStrike" cap="none" normalizeH="0" baseline="0" dirty="0" smtClean="0">
                        <a:ln>
                          <a:noFill/>
                        </a:ln>
                        <a:solidFill>
                          <a:srgbClr val="C00000"/>
                        </a:solidFill>
                        <a:effectLst/>
                        <a:latin typeface="Times New Roman" pitchFamily="18" charset="0"/>
                        <a:cs typeface="Times New Roman" pitchFamily="18" charset="0"/>
                      </a:endParaRPr>
                    </a:p>
                    <a:p>
                      <a:pPr marL="0" marR="0" lvl="0" indent="0" algn="just" defTabSz="914400" rtl="0" eaLnBrk="1" fontAlgn="base" latinLnBrk="0" hangingPunct="1">
                        <a:lnSpc>
                          <a:spcPct val="115000"/>
                        </a:lnSpc>
                        <a:spcBef>
                          <a:spcPct val="0"/>
                        </a:spcBef>
                        <a:spcAft>
                          <a:spcPct val="0"/>
                        </a:spcAft>
                        <a:buClrTx/>
                        <a:buSzTx/>
                        <a:buFontTx/>
                        <a:buNone/>
                        <a:tabLst/>
                      </a:pPr>
                      <a:r>
                        <a:rPr kumimoji="0" lang="en-GB" sz="900" b="1" i="0" u="none" strike="noStrike" cap="none" normalizeH="0" baseline="0" dirty="0" err="1" smtClean="0">
                          <a:ln>
                            <a:noFill/>
                          </a:ln>
                          <a:solidFill>
                            <a:srgbClr val="C00000"/>
                          </a:solidFill>
                          <a:effectLst/>
                          <a:latin typeface="Times New Roman" pitchFamily="18" charset="0"/>
                          <a:cs typeface="Times New Roman" pitchFamily="18" charset="0"/>
                        </a:rPr>
                        <a:t>Hedef</a:t>
                      </a:r>
                      <a:r>
                        <a:rPr kumimoji="0" lang="en-GB" sz="900" b="1" i="0" u="none" strike="noStrike" cap="none" normalizeH="0" baseline="0" dirty="0" smtClean="0">
                          <a:ln>
                            <a:noFill/>
                          </a:ln>
                          <a:solidFill>
                            <a:srgbClr val="C00000"/>
                          </a:solidFill>
                          <a:effectLst/>
                          <a:latin typeface="Times New Roman" pitchFamily="18" charset="0"/>
                          <a:cs typeface="Times New Roman" pitchFamily="18" charset="0"/>
                        </a:rPr>
                        <a:t> 3-1:</a:t>
                      </a:r>
                      <a:r>
                        <a:rPr kumimoji="0" lang="en-GB" sz="900" b="0"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GB" sz="900" b="0" i="0" u="none" strike="noStrike" cap="none" normalizeH="0" baseline="0" dirty="0" err="1" smtClean="0">
                          <a:ln>
                            <a:noFill/>
                          </a:ln>
                          <a:solidFill>
                            <a:srgbClr val="000000"/>
                          </a:solidFill>
                          <a:effectLst/>
                          <a:latin typeface="Times New Roman" pitchFamily="18" charset="0"/>
                          <a:cs typeface="Times New Roman" pitchFamily="18" charset="0"/>
                        </a:rPr>
                        <a:t>Rektörlüğe</a:t>
                      </a:r>
                      <a:r>
                        <a:rPr kumimoji="0" lang="en-GB" sz="900" b="0"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GB" sz="900" b="0" i="0" u="none" strike="noStrike" cap="none" normalizeH="0" baseline="0" dirty="0" err="1" smtClean="0">
                          <a:ln>
                            <a:noFill/>
                          </a:ln>
                          <a:solidFill>
                            <a:srgbClr val="000000"/>
                          </a:solidFill>
                          <a:effectLst/>
                          <a:latin typeface="Times New Roman" pitchFamily="18" charset="0"/>
                          <a:cs typeface="Times New Roman" pitchFamily="18" charset="0"/>
                        </a:rPr>
                        <a:t>bağlı</a:t>
                      </a:r>
                      <a:r>
                        <a:rPr kumimoji="0" lang="en-GB" sz="900" b="0"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GB" sz="900" b="0" i="0" u="none" strike="noStrike" cap="none" normalizeH="0" baseline="0" dirty="0" err="1" smtClean="0">
                          <a:ln>
                            <a:noFill/>
                          </a:ln>
                          <a:solidFill>
                            <a:srgbClr val="000000"/>
                          </a:solidFill>
                          <a:effectLst/>
                          <a:latin typeface="Times New Roman" pitchFamily="18" charset="0"/>
                          <a:cs typeface="Times New Roman" pitchFamily="18" charset="0"/>
                        </a:rPr>
                        <a:t>birimler</a:t>
                      </a:r>
                      <a:r>
                        <a:rPr kumimoji="0" lang="en-GB" sz="900" b="0"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GB" sz="900" b="0" i="0" u="none" strike="noStrike" cap="none" normalizeH="0" baseline="0" dirty="0" err="1" smtClean="0">
                          <a:ln>
                            <a:noFill/>
                          </a:ln>
                          <a:solidFill>
                            <a:srgbClr val="000000"/>
                          </a:solidFill>
                          <a:effectLst/>
                          <a:latin typeface="Times New Roman" pitchFamily="18" charset="0"/>
                          <a:cs typeface="Times New Roman" pitchFamily="18" charset="0"/>
                        </a:rPr>
                        <a:t>ile</a:t>
                      </a:r>
                      <a:r>
                        <a:rPr kumimoji="0" lang="en-GB" sz="900" b="0"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GB" sz="900" b="0" i="0" u="none" strike="noStrike" cap="none" normalizeH="0" baseline="0" dirty="0" err="1" smtClean="0">
                          <a:ln>
                            <a:noFill/>
                          </a:ln>
                          <a:solidFill>
                            <a:srgbClr val="000000"/>
                          </a:solidFill>
                          <a:effectLst/>
                          <a:latin typeface="Times New Roman" pitchFamily="18" charset="0"/>
                          <a:cs typeface="Times New Roman" pitchFamily="18" charset="0"/>
                        </a:rPr>
                        <a:t>yeni</a:t>
                      </a:r>
                      <a:r>
                        <a:rPr kumimoji="0" lang="en-GB" sz="900" b="0"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GB" sz="900" b="0" i="0" u="none" strike="noStrike" cap="none" normalizeH="0" baseline="0" dirty="0" err="1" smtClean="0">
                          <a:ln>
                            <a:noFill/>
                          </a:ln>
                          <a:solidFill>
                            <a:srgbClr val="000000"/>
                          </a:solidFill>
                          <a:effectLst/>
                          <a:latin typeface="Times New Roman" pitchFamily="18" charset="0"/>
                          <a:cs typeface="Times New Roman" pitchFamily="18" charset="0"/>
                        </a:rPr>
                        <a:t>kurulan</a:t>
                      </a:r>
                      <a:r>
                        <a:rPr kumimoji="0" lang="en-GB" sz="900" b="0"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GB" sz="900" b="0" i="0" u="none" strike="noStrike" cap="none" normalizeH="0" baseline="0" dirty="0" err="1" smtClean="0">
                          <a:ln>
                            <a:noFill/>
                          </a:ln>
                          <a:solidFill>
                            <a:srgbClr val="000000"/>
                          </a:solidFill>
                          <a:effectLst/>
                          <a:latin typeface="Times New Roman" pitchFamily="18" charset="0"/>
                          <a:cs typeface="Times New Roman" pitchFamily="18" charset="0"/>
                        </a:rPr>
                        <a:t>Akademik</a:t>
                      </a:r>
                      <a:r>
                        <a:rPr kumimoji="0" lang="en-GB" sz="900" b="0"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GB" sz="900" b="0" i="0" u="none" strike="noStrike" cap="none" normalizeH="0" baseline="0" dirty="0" err="1" smtClean="0">
                          <a:ln>
                            <a:noFill/>
                          </a:ln>
                          <a:solidFill>
                            <a:srgbClr val="000000"/>
                          </a:solidFill>
                          <a:effectLst/>
                          <a:latin typeface="Times New Roman" pitchFamily="18" charset="0"/>
                          <a:cs typeface="Times New Roman" pitchFamily="18" charset="0"/>
                        </a:rPr>
                        <a:t>birimlerin</a:t>
                      </a:r>
                      <a:r>
                        <a:rPr kumimoji="0" lang="en-GB" sz="900" b="0"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GB" sz="900" b="0" i="0" u="none" strike="noStrike" cap="none" normalizeH="0" baseline="0" dirty="0" err="1" smtClean="0">
                          <a:ln>
                            <a:noFill/>
                          </a:ln>
                          <a:solidFill>
                            <a:srgbClr val="000000"/>
                          </a:solidFill>
                          <a:effectLst/>
                          <a:latin typeface="Times New Roman" pitchFamily="18" charset="0"/>
                          <a:cs typeface="Times New Roman" pitchFamily="18" charset="0"/>
                        </a:rPr>
                        <a:t>büro</a:t>
                      </a:r>
                      <a:r>
                        <a:rPr kumimoji="0" lang="en-GB" sz="900" b="0"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GB" sz="900" b="0" i="0" u="none" strike="noStrike" cap="none" normalizeH="0" baseline="0" dirty="0" err="1" smtClean="0">
                          <a:ln>
                            <a:noFill/>
                          </a:ln>
                          <a:solidFill>
                            <a:srgbClr val="000000"/>
                          </a:solidFill>
                          <a:effectLst/>
                          <a:latin typeface="Times New Roman" pitchFamily="18" charset="0"/>
                          <a:cs typeface="Times New Roman" pitchFamily="18" charset="0"/>
                        </a:rPr>
                        <a:t>ve</a:t>
                      </a:r>
                      <a:r>
                        <a:rPr kumimoji="0" lang="en-GB" sz="900" b="0"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GB" sz="900" b="0" i="0" u="none" strike="noStrike" cap="none" normalizeH="0" baseline="0" dirty="0" err="1" smtClean="0">
                          <a:ln>
                            <a:noFill/>
                          </a:ln>
                          <a:solidFill>
                            <a:srgbClr val="000000"/>
                          </a:solidFill>
                          <a:effectLst/>
                          <a:latin typeface="Times New Roman" pitchFamily="18" charset="0"/>
                          <a:cs typeface="Times New Roman" pitchFamily="18" charset="0"/>
                        </a:rPr>
                        <a:t>işyeri</a:t>
                      </a:r>
                      <a:r>
                        <a:rPr kumimoji="0" lang="en-GB" sz="900" b="0" i="0" u="none" strike="noStrike" cap="none" normalizeH="0" baseline="0" dirty="0" smtClean="0">
                          <a:ln>
                            <a:noFill/>
                          </a:ln>
                          <a:solidFill>
                            <a:srgbClr val="000000"/>
                          </a:solidFill>
                          <a:effectLst/>
                          <a:latin typeface="Times New Roman" pitchFamily="18" charset="0"/>
                          <a:cs typeface="Times New Roman" pitchFamily="18" charset="0"/>
                        </a:rPr>
                        <a:t> mal </a:t>
                      </a:r>
                      <a:r>
                        <a:rPr kumimoji="0" lang="en-GB" sz="900" b="0" i="0" u="none" strike="noStrike" cap="none" normalizeH="0" baseline="0" dirty="0" err="1" smtClean="0">
                          <a:ln>
                            <a:noFill/>
                          </a:ln>
                          <a:solidFill>
                            <a:srgbClr val="000000"/>
                          </a:solidFill>
                          <a:effectLst/>
                          <a:latin typeface="Times New Roman" pitchFamily="18" charset="0"/>
                          <a:cs typeface="Times New Roman" pitchFamily="18" charset="0"/>
                        </a:rPr>
                        <a:t>ve</a:t>
                      </a:r>
                      <a:r>
                        <a:rPr kumimoji="0" lang="en-GB" sz="900" b="0"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GB" sz="900" b="0" i="0" u="none" strike="noStrike" cap="none" normalizeH="0" baseline="0" dirty="0" err="1" smtClean="0">
                          <a:ln>
                            <a:noFill/>
                          </a:ln>
                          <a:solidFill>
                            <a:srgbClr val="000000"/>
                          </a:solidFill>
                          <a:effectLst/>
                          <a:latin typeface="Times New Roman" pitchFamily="18" charset="0"/>
                          <a:cs typeface="Times New Roman" pitchFamily="18" charset="0"/>
                        </a:rPr>
                        <a:t>malzemeleri</a:t>
                      </a:r>
                      <a:r>
                        <a:rPr kumimoji="0" lang="en-GB" sz="900" b="0"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GB" sz="900" b="0" i="0" u="none" strike="noStrike" cap="none" normalizeH="0" baseline="0" dirty="0" err="1" smtClean="0">
                          <a:ln>
                            <a:noFill/>
                          </a:ln>
                          <a:solidFill>
                            <a:srgbClr val="000000"/>
                          </a:solidFill>
                          <a:effectLst/>
                          <a:latin typeface="Times New Roman" pitchFamily="18" charset="0"/>
                          <a:cs typeface="Times New Roman" pitchFamily="18" charset="0"/>
                        </a:rPr>
                        <a:t>ile</a:t>
                      </a:r>
                      <a:r>
                        <a:rPr kumimoji="0" lang="en-GB" sz="900" b="0"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GB" sz="900" b="0" i="0" u="none" strike="noStrike" cap="none" normalizeH="0" baseline="0" dirty="0" err="1" smtClean="0">
                          <a:ln>
                            <a:noFill/>
                          </a:ln>
                          <a:solidFill>
                            <a:srgbClr val="000000"/>
                          </a:solidFill>
                          <a:effectLst/>
                          <a:latin typeface="Times New Roman" pitchFamily="18" charset="0"/>
                          <a:cs typeface="Times New Roman" pitchFamily="18" charset="0"/>
                        </a:rPr>
                        <a:t>büro</a:t>
                      </a:r>
                      <a:r>
                        <a:rPr kumimoji="0" lang="en-GB" sz="900" b="0"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GB" sz="900" b="0" i="0" u="none" strike="noStrike" cap="none" normalizeH="0" baseline="0" dirty="0" err="1" smtClean="0">
                          <a:ln>
                            <a:noFill/>
                          </a:ln>
                          <a:solidFill>
                            <a:srgbClr val="000000"/>
                          </a:solidFill>
                          <a:effectLst/>
                          <a:latin typeface="Times New Roman" pitchFamily="18" charset="0"/>
                          <a:cs typeface="Times New Roman" pitchFamily="18" charset="0"/>
                        </a:rPr>
                        <a:t>ve</a:t>
                      </a:r>
                      <a:r>
                        <a:rPr kumimoji="0" lang="en-GB" sz="900" b="0"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GB" sz="900" b="0" i="0" u="none" strike="noStrike" cap="none" normalizeH="0" baseline="0" dirty="0" err="1" smtClean="0">
                          <a:ln>
                            <a:noFill/>
                          </a:ln>
                          <a:solidFill>
                            <a:srgbClr val="000000"/>
                          </a:solidFill>
                          <a:effectLst/>
                          <a:latin typeface="Times New Roman" pitchFamily="18" charset="0"/>
                          <a:cs typeface="Times New Roman" pitchFamily="18" charset="0"/>
                        </a:rPr>
                        <a:t>işyeri</a:t>
                      </a:r>
                      <a:r>
                        <a:rPr kumimoji="0" lang="en-GB" sz="900" b="0"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GB" sz="900" b="0" i="0" u="none" strike="noStrike" cap="none" normalizeH="0" baseline="0" dirty="0" err="1" smtClean="0">
                          <a:ln>
                            <a:noFill/>
                          </a:ln>
                          <a:solidFill>
                            <a:srgbClr val="000000"/>
                          </a:solidFill>
                          <a:effectLst/>
                          <a:latin typeface="Times New Roman" pitchFamily="18" charset="0"/>
                          <a:cs typeface="Times New Roman" pitchFamily="18" charset="0"/>
                        </a:rPr>
                        <a:t>makine-teçhizat</a:t>
                      </a:r>
                      <a:r>
                        <a:rPr kumimoji="0" lang="en-GB" sz="900" b="0"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GB" sz="900" b="0" i="0" u="none" strike="noStrike" cap="none" normalizeH="0" baseline="0" dirty="0" err="1" smtClean="0">
                          <a:ln>
                            <a:noFill/>
                          </a:ln>
                          <a:solidFill>
                            <a:srgbClr val="000000"/>
                          </a:solidFill>
                          <a:effectLst/>
                          <a:latin typeface="Times New Roman" pitchFamily="18" charset="0"/>
                          <a:cs typeface="Times New Roman" pitchFamily="18" charset="0"/>
                        </a:rPr>
                        <a:t>talepleri</a:t>
                      </a:r>
                      <a:r>
                        <a:rPr kumimoji="0" lang="en-GB" sz="900" b="0"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GB" sz="900" b="0" i="0" u="none" strike="noStrike" cap="none" normalizeH="0" baseline="0" dirty="0" err="1" smtClean="0">
                          <a:ln>
                            <a:noFill/>
                          </a:ln>
                          <a:solidFill>
                            <a:srgbClr val="000000"/>
                          </a:solidFill>
                          <a:effectLst/>
                          <a:latin typeface="Times New Roman" pitchFamily="18" charset="0"/>
                          <a:cs typeface="Times New Roman" pitchFamily="18" charset="0"/>
                        </a:rPr>
                        <a:t>dikkate</a:t>
                      </a:r>
                      <a:r>
                        <a:rPr kumimoji="0" lang="en-GB" sz="900" b="0"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GB" sz="900" b="0" i="0" u="none" strike="noStrike" cap="none" normalizeH="0" baseline="0" dirty="0" err="1" smtClean="0">
                          <a:ln>
                            <a:noFill/>
                          </a:ln>
                          <a:solidFill>
                            <a:srgbClr val="000000"/>
                          </a:solidFill>
                          <a:effectLst/>
                          <a:latin typeface="Times New Roman" pitchFamily="18" charset="0"/>
                          <a:cs typeface="Times New Roman" pitchFamily="18" charset="0"/>
                        </a:rPr>
                        <a:t>alınarak</a:t>
                      </a:r>
                      <a:r>
                        <a:rPr kumimoji="0" lang="en-GB" sz="900" b="0"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GB" sz="900" b="0" i="0" u="none" strike="noStrike" cap="none" normalizeH="0" baseline="0" dirty="0" err="1" smtClean="0">
                          <a:ln>
                            <a:noFill/>
                          </a:ln>
                          <a:solidFill>
                            <a:srgbClr val="000000"/>
                          </a:solidFill>
                          <a:effectLst/>
                          <a:latin typeface="Times New Roman" pitchFamily="18" charset="0"/>
                          <a:cs typeface="Times New Roman" pitchFamily="18" charset="0"/>
                        </a:rPr>
                        <a:t>talepler</a:t>
                      </a:r>
                      <a:r>
                        <a:rPr kumimoji="0" lang="en-GB" sz="900" b="0"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GB" sz="900" b="0" i="0" u="none" strike="noStrike" cap="none" normalizeH="0" baseline="0" dirty="0" err="1" smtClean="0">
                          <a:ln>
                            <a:noFill/>
                          </a:ln>
                          <a:solidFill>
                            <a:srgbClr val="000000"/>
                          </a:solidFill>
                          <a:effectLst/>
                          <a:latin typeface="Times New Roman" pitchFamily="18" charset="0"/>
                          <a:cs typeface="Times New Roman" pitchFamily="18" charset="0"/>
                        </a:rPr>
                        <a:t>karşılanmasını</a:t>
                      </a:r>
                      <a:r>
                        <a:rPr kumimoji="0" lang="en-GB" sz="900" b="0"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GB" sz="900" b="0" i="0" u="none" strike="noStrike" cap="none" normalizeH="0" baseline="0" dirty="0" err="1" smtClean="0">
                          <a:ln>
                            <a:noFill/>
                          </a:ln>
                          <a:solidFill>
                            <a:srgbClr val="000000"/>
                          </a:solidFill>
                          <a:effectLst/>
                          <a:latin typeface="Times New Roman" pitchFamily="18" charset="0"/>
                          <a:cs typeface="Times New Roman" pitchFamily="18" charset="0"/>
                        </a:rPr>
                        <a:t>sağlamak</a:t>
                      </a:r>
                      <a:r>
                        <a:rPr kumimoji="0" lang="en-GB" sz="9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tr-TR" sz="9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endParaRPr>
                    </a:p>
                    <a:p>
                      <a:pPr marL="0" marR="0" lvl="0" indent="0" algn="just" defTabSz="914400" rtl="0" eaLnBrk="1" fontAlgn="base" latinLnBrk="0" hangingPunct="1">
                        <a:lnSpc>
                          <a:spcPct val="115000"/>
                        </a:lnSpc>
                        <a:spcBef>
                          <a:spcPct val="0"/>
                        </a:spcBef>
                        <a:spcAft>
                          <a:spcPct val="0"/>
                        </a:spcAft>
                        <a:buClrTx/>
                        <a:buSzTx/>
                        <a:buFontTx/>
                        <a:buNone/>
                        <a:tabLst/>
                      </a:pPr>
                      <a:r>
                        <a:rPr kumimoji="0" lang="tr-TR" sz="900" b="1" i="0" u="none" strike="noStrike" cap="none" normalizeH="0" baseline="0" dirty="0" smtClean="0">
                          <a:ln>
                            <a:noFill/>
                          </a:ln>
                          <a:solidFill>
                            <a:srgbClr val="C00000"/>
                          </a:solidFill>
                          <a:effectLst/>
                          <a:latin typeface="Times New Roman" pitchFamily="18" charset="0"/>
                          <a:cs typeface="Times New Roman" pitchFamily="18" charset="0"/>
                        </a:rPr>
                        <a:t>Hedef 3-2</a:t>
                      </a:r>
                      <a:r>
                        <a:rPr kumimoji="0" lang="tr-TR" sz="900" b="1" i="0" u="none" strike="noStrike" cap="none" normalizeH="0" baseline="0" dirty="0" smtClean="0">
                          <a:ln>
                            <a:noFill/>
                          </a:ln>
                          <a:solidFill>
                            <a:srgbClr val="000000"/>
                          </a:solidFill>
                          <a:effectLst/>
                          <a:latin typeface="Times New Roman" pitchFamily="18" charset="0"/>
                          <a:cs typeface="Times New Roman" pitchFamily="18" charset="0"/>
                        </a:rPr>
                        <a:t>:</a:t>
                      </a:r>
                      <a:r>
                        <a:rPr kumimoji="0" lang="tr-TR" sz="900" b="0" i="0" u="none" strike="noStrike" cap="none" normalizeH="0" baseline="0" dirty="0" smtClean="0">
                          <a:ln>
                            <a:noFill/>
                          </a:ln>
                          <a:solidFill>
                            <a:srgbClr val="000000"/>
                          </a:solidFill>
                          <a:effectLst/>
                          <a:latin typeface="Times New Roman" pitchFamily="18" charset="0"/>
                          <a:cs typeface="Times New Roman" pitchFamily="18" charset="0"/>
                        </a:rPr>
                        <a:t> T</a:t>
                      </a:r>
                      <a:r>
                        <a:rPr kumimoji="0" lang="en-GB" sz="900" b="0" i="0" u="none" strike="noStrike" cap="none" normalizeH="0" baseline="0" dirty="0" err="1" smtClean="0">
                          <a:ln>
                            <a:noFill/>
                          </a:ln>
                          <a:solidFill>
                            <a:srgbClr val="000000"/>
                          </a:solidFill>
                          <a:effectLst/>
                          <a:latin typeface="Times New Roman" pitchFamily="18" charset="0"/>
                          <a:cs typeface="Times New Roman" pitchFamily="18" charset="0"/>
                        </a:rPr>
                        <a:t>emizlik</a:t>
                      </a:r>
                      <a:r>
                        <a:rPr kumimoji="0" lang="en-GB" sz="900" b="0"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GB" sz="900" b="0" i="0" u="none" strike="noStrike" cap="none" normalizeH="0" baseline="0" dirty="0" err="1" smtClean="0">
                          <a:ln>
                            <a:noFill/>
                          </a:ln>
                          <a:solidFill>
                            <a:srgbClr val="000000"/>
                          </a:solidFill>
                          <a:effectLst/>
                          <a:latin typeface="Times New Roman" pitchFamily="18" charset="0"/>
                          <a:cs typeface="Times New Roman" pitchFamily="18" charset="0"/>
                        </a:rPr>
                        <a:t>ile</a:t>
                      </a:r>
                      <a:r>
                        <a:rPr kumimoji="0" lang="en-GB" sz="900" b="0"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GB" sz="900" b="0" i="0" u="none" strike="noStrike" cap="none" normalizeH="0" baseline="0" dirty="0" err="1" smtClean="0">
                          <a:ln>
                            <a:noFill/>
                          </a:ln>
                          <a:solidFill>
                            <a:srgbClr val="000000"/>
                          </a:solidFill>
                          <a:effectLst/>
                          <a:latin typeface="Times New Roman" pitchFamily="18" charset="0"/>
                          <a:cs typeface="Times New Roman" pitchFamily="18" charset="0"/>
                        </a:rPr>
                        <a:t>güvenlik</a:t>
                      </a:r>
                      <a:r>
                        <a:rPr kumimoji="0" lang="en-GB" sz="900" b="0"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GB" sz="900" b="0" i="0" u="none" strike="noStrike" cap="none" normalizeH="0" baseline="0" dirty="0" err="1" smtClean="0">
                          <a:ln>
                            <a:noFill/>
                          </a:ln>
                          <a:solidFill>
                            <a:srgbClr val="000000"/>
                          </a:solidFill>
                          <a:effectLst/>
                          <a:latin typeface="Times New Roman" pitchFamily="18" charset="0"/>
                          <a:cs typeface="Times New Roman" pitchFamily="18" charset="0"/>
                        </a:rPr>
                        <a:t>hizmet</a:t>
                      </a:r>
                      <a:r>
                        <a:rPr kumimoji="0" lang="tr-TR" sz="900" b="0" i="0" u="none" strike="noStrike" cap="none" normalizeH="0" baseline="0" dirty="0" smtClean="0">
                          <a:ln>
                            <a:noFill/>
                          </a:ln>
                          <a:solidFill>
                            <a:srgbClr val="000000"/>
                          </a:solidFill>
                          <a:effectLst/>
                          <a:latin typeface="Times New Roman" pitchFamily="18" charset="0"/>
                          <a:cs typeface="Times New Roman" pitchFamily="18" charset="0"/>
                        </a:rPr>
                        <a:t>inin uygun bir şekilde yürütülmesini sağlamak.</a:t>
                      </a:r>
                      <a:r>
                        <a:rPr kumimoji="0" lang="en-GB" sz="900" b="1"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tr-TR" sz="900" b="0" i="0" u="none" strike="noStrike" cap="none" normalizeH="0" baseline="0" dirty="0" smtClean="0">
                        <a:ln>
                          <a:noFill/>
                        </a:ln>
                        <a:solidFill>
                          <a:schemeClr val="tx1"/>
                        </a:solidFill>
                        <a:effectLst/>
                        <a:latin typeface="Calibri" pitchFamily="34" charset="0"/>
                        <a:ea typeface="Calibri" pitchFamily="34" charset="0"/>
                        <a:cs typeface="Calibri" pitchFamily="34" charset="0"/>
                      </a:endParaRPr>
                    </a:p>
                    <a:p>
                      <a:pPr marL="0" marR="0" lvl="0" indent="0" algn="just" defTabSz="914400" rtl="0" eaLnBrk="1" fontAlgn="base" latinLnBrk="0" hangingPunct="1">
                        <a:lnSpc>
                          <a:spcPct val="115000"/>
                        </a:lnSpc>
                        <a:spcBef>
                          <a:spcPct val="0"/>
                        </a:spcBef>
                        <a:spcAft>
                          <a:spcPts val="1000"/>
                        </a:spcAft>
                        <a:buClrTx/>
                        <a:buSzTx/>
                        <a:buFontTx/>
                        <a:buNone/>
                        <a:tabLst/>
                      </a:pPr>
                      <a:r>
                        <a:rPr kumimoji="0" lang="tr-TR" sz="900" b="1" i="0" u="none" strike="noStrike" cap="none" normalizeH="0" baseline="0" dirty="0" smtClean="0">
                          <a:ln>
                            <a:noFill/>
                          </a:ln>
                          <a:solidFill>
                            <a:srgbClr val="C00000"/>
                          </a:solidFill>
                          <a:effectLst/>
                          <a:latin typeface="Times New Roman" pitchFamily="18" charset="0"/>
                          <a:cs typeface="Times New Roman" pitchFamily="18" charset="0"/>
                        </a:rPr>
                        <a:t>Hedef 3-3:</a:t>
                      </a:r>
                      <a:r>
                        <a:rPr kumimoji="0" lang="tr-TR" sz="900" b="0"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GB" sz="900" b="0" i="0" u="none" strike="noStrike" cap="none" normalizeH="0" baseline="0" dirty="0" err="1" smtClean="0">
                          <a:ln>
                            <a:noFill/>
                          </a:ln>
                          <a:solidFill>
                            <a:srgbClr val="000000"/>
                          </a:solidFill>
                          <a:effectLst/>
                          <a:latin typeface="Times New Roman" pitchFamily="18" charset="0"/>
                          <a:cs typeface="Times New Roman" pitchFamily="18" charset="0"/>
                        </a:rPr>
                        <a:t>Üniversitemiz</a:t>
                      </a:r>
                      <a:r>
                        <a:rPr kumimoji="0" lang="en-GB" sz="900" b="0"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GB" sz="900" b="0" i="0" u="none" strike="noStrike" cap="none" normalizeH="0" baseline="0" dirty="0" err="1" smtClean="0">
                          <a:ln>
                            <a:noFill/>
                          </a:ln>
                          <a:solidFill>
                            <a:srgbClr val="000000"/>
                          </a:solidFill>
                          <a:effectLst/>
                          <a:latin typeface="Times New Roman" pitchFamily="18" charset="0"/>
                          <a:cs typeface="Times New Roman" pitchFamily="18" charset="0"/>
                        </a:rPr>
                        <a:t>Kezer</a:t>
                      </a:r>
                      <a:r>
                        <a:rPr kumimoji="0" lang="en-GB" sz="900" b="0"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GB" sz="900" b="0" i="0" u="none" strike="noStrike" cap="none" normalizeH="0" baseline="0" dirty="0" err="1" smtClean="0">
                          <a:ln>
                            <a:noFill/>
                          </a:ln>
                          <a:solidFill>
                            <a:srgbClr val="000000"/>
                          </a:solidFill>
                          <a:effectLst/>
                          <a:latin typeface="Times New Roman" pitchFamily="18" charset="0"/>
                          <a:cs typeface="Times New Roman" pitchFamily="18" charset="0"/>
                        </a:rPr>
                        <a:t>Yerleşkesine</a:t>
                      </a:r>
                      <a:r>
                        <a:rPr kumimoji="0" lang="en-GB" sz="900" b="0" i="0" u="none" strike="noStrike" cap="none" normalizeH="0" baseline="0" dirty="0" smtClean="0">
                          <a:ln>
                            <a:noFill/>
                          </a:ln>
                          <a:solidFill>
                            <a:srgbClr val="000000"/>
                          </a:solidFill>
                          <a:effectLst/>
                          <a:latin typeface="Times New Roman" pitchFamily="18" charset="0"/>
                          <a:cs typeface="Times New Roman" pitchFamily="18" charset="0"/>
                        </a:rPr>
                        <a:t> ait </a:t>
                      </a:r>
                      <a:r>
                        <a:rPr kumimoji="0" lang="en-GB" sz="900" b="0" i="0" u="none" strike="noStrike" cap="none" normalizeH="0" baseline="0" dirty="0" err="1" smtClean="0">
                          <a:ln>
                            <a:noFill/>
                          </a:ln>
                          <a:solidFill>
                            <a:srgbClr val="000000"/>
                          </a:solidFill>
                          <a:effectLst/>
                          <a:latin typeface="Times New Roman" pitchFamily="18" charset="0"/>
                          <a:cs typeface="Times New Roman" pitchFamily="18" charset="0"/>
                        </a:rPr>
                        <a:t>arazilerinin</a:t>
                      </a:r>
                      <a:r>
                        <a:rPr kumimoji="0" lang="en-GB" sz="900" b="0" i="0" u="none" strike="noStrike" cap="none" normalizeH="0" baseline="0" dirty="0" smtClean="0">
                          <a:ln>
                            <a:noFill/>
                          </a:ln>
                          <a:solidFill>
                            <a:srgbClr val="000000"/>
                          </a:solidFill>
                          <a:effectLst/>
                          <a:latin typeface="Times New Roman" pitchFamily="18" charset="0"/>
                          <a:cs typeface="Times New Roman" pitchFamily="18" charset="0"/>
                        </a:rPr>
                        <a:t> modern </a:t>
                      </a:r>
                      <a:r>
                        <a:rPr kumimoji="0" lang="en-GB" sz="900" b="0" i="0" u="none" strike="noStrike" cap="none" normalizeH="0" baseline="0" dirty="0" err="1" smtClean="0">
                          <a:ln>
                            <a:noFill/>
                          </a:ln>
                          <a:solidFill>
                            <a:srgbClr val="000000"/>
                          </a:solidFill>
                          <a:effectLst/>
                          <a:latin typeface="Times New Roman" pitchFamily="18" charset="0"/>
                          <a:cs typeface="Times New Roman" pitchFamily="18" charset="0"/>
                        </a:rPr>
                        <a:t>bir</a:t>
                      </a:r>
                      <a:r>
                        <a:rPr kumimoji="0" lang="en-GB" sz="900" b="0"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GB" sz="900" b="0" i="0" u="none" strike="noStrike" cap="none" normalizeH="0" baseline="0" dirty="0" err="1" smtClean="0">
                          <a:ln>
                            <a:noFill/>
                          </a:ln>
                          <a:solidFill>
                            <a:srgbClr val="000000"/>
                          </a:solidFill>
                          <a:effectLst/>
                          <a:latin typeface="Times New Roman" pitchFamily="18" charset="0"/>
                          <a:cs typeface="Times New Roman" pitchFamily="18" charset="0"/>
                        </a:rPr>
                        <a:t>yerleşke</a:t>
                      </a:r>
                      <a:r>
                        <a:rPr kumimoji="0" lang="en-GB" sz="900" b="0"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GB" sz="900" b="0" i="0" u="none" strike="noStrike" cap="none" normalizeH="0" baseline="0" dirty="0" err="1" smtClean="0">
                          <a:ln>
                            <a:noFill/>
                          </a:ln>
                          <a:solidFill>
                            <a:srgbClr val="000000"/>
                          </a:solidFill>
                          <a:effectLst/>
                          <a:latin typeface="Times New Roman" pitchFamily="18" charset="0"/>
                          <a:cs typeface="Times New Roman" pitchFamily="18" charset="0"/>
                        </a:rPr>
                        <a:t>seviyesine</a:t>
                      </a:r>
                      <a:r>
                        <a:rPr kumimoji="0" lang="en-GB" sz="900" b="0"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GB" sz="900" b="0" i="0" u="none" strike="noStrike" cap="none" normalizeH="0" baseline="0" dirty="0" err="1" smtClean="0">
                          <a:ln>
                            <a:noFill/>
                          </a:ln>
                          <a:solidFill>
                            <a:srgbClr val="000000"/>
                          </a:solidFill>
                          <a:effectLst/>
                          <a:latin typeface="Times New Roman" pitchFamily="18" charset="0"/>
                          <a:cs typeface="Times New Roman" pitchFamily="18" charset="0"/>
                        </a:rPr>
                        <a:t>ulaşması</a:t>
                      </a:r>
                      <a:r>
                        <a:rPr kumimoji="0" lang="en-GB" sz="900" b="0"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GB" sz="900" b="0" i="0" u="none" strike="noStrike" cap="none" normalizeH="0" baseline="0" dirty="0" err="1" smtClean="0">
                          <a:ln>
                            <a:noFill/>
                          </a:ln>
                          <a:solidFill>
                            <a:srgbClr val="000000"/>
                          </a:solidFill>
                          <a:effectLst/>
                          <a:latin typeface="Times New Roman" pitchFamily="18" charset="0"/>
                          <a:cs typeface="Times New Roman" pitchFamily="18" charset="0"/>
                        </a:rPr>
                        <a:t>amacı</a:t>
                      </a:r>
                      <a:r>
                        <a:rPr kumimoji="0" lang="en-GB" sz="900" b="0"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GB" sz="900" b="0" i="0" u="none" strike="noStrike" cap="none" normalizeH="0" baseline="0" dirty="0" err="1" smtClean="0">
                          <a:ln>
                            <a:noFill/>
                          </a:ln>
                          <a:solidFill>
                            <a:srgbClr val="000000"/>
                          </a:solidFill>
                          <a:effectLst/>
                          <a:latin typeface="Times New Roman" pitchFamily="18" charset="0"/>
                          <a:cs typeface="Times New Roman" pitchFamily="18" charset="0"/>
                        </a:rPr>
                        <a:t>ile</a:t>
                      </a:r>
                      <a:r>
                        <a:rPr kumimoji="0" lang="en-GB" sz="900" b="0"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GB" sz="900" b="0" i="0" u="none" strike="noStrike" cap="none" normalizeH="0" baseline="0" dirty="0" err="1" smtClean="0">
                          <a:ln>
                            <a:noFill/>
                          </a:ln>
                          <a:solidFill>
                            <a:srgbClr val="000000"/>
                          </a:solidFill>
                          <a:effectLst/>
                          <a:latin typeface="Times New Roman" pitchFamily="18" charset="0"/>
                          <a:cs typeface="Times New Roman" pitchFamily="18" charset="0"/>
                        </a:rPr>
                        <a:t>çevre</a:t>
                      </a:r>
                      <a:r>
                        <a:rPr kumimoji="0" lang="en-GB" sz="900" b="0"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GB" sz="900" b="0" i="0" u="none" strike="noStrike" cap="none" normalizeH="0" baseline="0" dirty="0" err="1" smtClean="0">
                          <a:ln>
                            <a:noFill/>
                          </a:ln>
                          <a:solidFill>
                            <a:srgbClr val="000000"/>
                          </a:solidFill>
                          <a:effectLst/>
                          <a:latin typeface="Times New Roman" pitchFamily="18" charset="0"/>
                          <a:cs typeface="Times New Roman" pitchFamily="18" charset="0"/>
                        </a:rPr>
                        <a:t>düzenleme</a:t>
                      </a:r>
                      <a:r>
                        <a:rPr kumimoji="0" lang="en-GB" sz="900" b="0"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GB" sz="900" b="0" i="0" u="none" strike="noStrike" cap="none" normalizeH="0" baseline="0" dirty="0" err="1" smtClean="0">
                          <a:ln>
                            <a:noFill/>
                          </a:ln>
                          <a:solidFill>
                            <a:srgbClr val="000000"/>
                          </a:solidFill>
                          <a:effectLst/>
                          <a:latin typeface="Times New Roman" pitchFamily="18" charset="0"/>
                          <a:cs typeface="Times New Roman" pitchFamily="18" charset="0"/>
                        </a:rPr>
                        <a:t>ve</a:t>
                      </a:r>
                      <a:r>
                        <a:rPr kumimoji="0" lang="en-GB" sz="900" b="0"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GB" sz="900" b="0" i="0" u="none" strike="noStrike" cap="none" normalizeH="0" baseline="0" dirty="0" err="1" smtClean="0">
                          <a:ln>
                            <a:noFill/>
                          </a:ln>
                          <a:solidFill>
                            <a:srgbClr val="000000"/>
                          </a:solidFill>
                          <a:effectLst/>
                          <a:latin typeface="Times New Roman" pitchFamily="18" charset="0"/>
                          <a:cs typeface="Times New Roman" pitchFamily="18" charset="0"/>
                        </a:rPr>
                        <a:t>ağaçlandırma</a:t>
                      </a:r>
                      <a:r>
                        <a:rPr kumimoji="0" lang="en-GB" sz="900" b="0"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GB" sz="900" b="0" i="0" u="none" strike="noStrike" cap="none" normalizeH="0" baseline="0" dirty="0" err="1" smtClean="0">
                          <a:ln>
                            <a:noFill/>
                          </a:ln>
                          <a:solidFill>
                            <a:srgbClr val="000000"/>
                          </a:solidFill>
                          <a:effectLst/>
                          <a:latin typeface="Times New Roman" pitchFamily="18" charset="0"/>
                          <a:cs typeface="Times New Roman" pitchFamily="18" charset="0"/>
                        </a:rPr>
                        <a:t>faaliyetlerin</a:t>
                      </a:r>
                      <a:r>
                        <a:rPr kumimoji="0" lang="tr-TR" sz="900" b="0" i="0" u="none" strike="noStrike" cap="none" normalizeH="0" baseline="0" dirty="0" smtClean="0">
                          <a:ln>
                            <a:noFill/>
                          </a:ln>
                          <a:solidFill>
                            <a:srgbClr val="000000"/>
                          </a:solidFill>
                          <a:effectLst/>
                          <a:latin typeface="Times New Roman" pitchFamily="18" charset="0"/>
                          <a:cs typeface="Times New Roman" pitchFamily="18" charset="0"/>
                        </a:rPr>
                        <a:t>de Başkanlığımıza düşen görevi</a:t>
                      </a:r>
                      <a:r>
                        <a:rPr kumimoji="0" lang="en-GB" sz="900" b="0"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GB" sz="900" b="0" i="0" u="none" strike="noStrike" cap="none" normalizeH="0" baseline="0" dirty="0" err="1" smtClean="0">
                          <a:ln>
                            <a:noFill/>
                          </a:ln>
                          <a:solidFill>
                            <a:srgbClr val="000000"/>
                          </a:solidFill>
                          <a:effectLst/>
                          <a:latin typeface="Times New Roman" pitchFamily="18" charset="0"/>
                          <a:cs typeface="Times New Roman" pitchFamily="18" charset="0"/>
                        </a:rPr>
                        <a:t>gerçekleştir</a:t>
                      </a:r>
                      <a:r>
                        <a:rPr kumimoji="0" lang="tr-TR" sz="900" b="0" i="0" u="none" strike="noStrike" cap="none" normalizeH="0" baseline="0" dirty="0" err="1" smtClean="0">
                          <a:ln>
                            <a:noFill/>
                          </a:ln>
                          <a:solidFill>
                            <a:srgbClr val="000000"/>
                          </a:solidFill>
                          <a:effectLst/>
                          <a:latin typeface="Times New Roman" pitchFamily="18" charset="0"/>
                          <a:cs typeface="Times New Roman" pitchFamily="18" charset="0"/>
                        </a:rPr>
                        <a:t>mek</a:t>
                      </a:r>
                      <a:r>
                        <a:rPr kumimoji="0" lang="en-GB" sz="9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tr-TR" sz="900" b="0" i="0" u="none" strike="noStrike" cap="none" normalizeH="0" baseline="0" dirty="0" smtClean="0">
                        <a:ln>
                          <a:noFill/>
                        </a:ln>
                        <a:solidFill>
                          <a:schemeClr val="tx1"/>
                        </a:solidFill>
                        <a:effectLst/>
                        <a:latin typeface="Calibri" pitchFamily="34" charset="0"/>
                        <a:ea typeface="Calibri" pitchFamily="34" charset="0"/>
                        <a:cs typeface="Calibri" pitchFamily="34" charset="0"/>
                      </a:endParaRPr>
                    </a:p>
                    <a:p>
                      <a:pPr marL="0" marR="0" lvl="0" indent="0" algn="just" defTabSz="914400" rtl="0" eaLnBrk="1" fontAlgn="base" latinLnBrk="0" hangingPunct="1">
                        <a:lnSpc>
                          <a:spcPct val="115000"/>
                        </a:lnSpc>
                        <a:spcBef>
                          <a:spcPct val="0"/>
                        </a:spcBef>
                        <a:spcAft>
                          <a:spcPts val="100"/>
                        </a:spcAft>
                        <a:buClrTx/>
                        <a:buSzTx/>
                        <a:buFontTx/>
                        <a:buNone/>
                        <a:tabLst/>
                      </a:pPr>
                      <a:r>
                        <a:rPr kumimoji="0" lang="tr-TR" sz="900" b="0"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GB" sz="900" b="1" i="0" u="none" strike="noStrike" cap="none" normalizeH="0" baseline="0" dirty="0" err="1" smtClean="0">
                          <a:ln>
                            <a:noFill/>
                          </a:ln>
                          <a:solidFill>
                            <a:srgbClr val="C00000"/>
                          </a:solidFill>
                          <a:effectLst/>
                          <a:latin typeface="Times New Roman" pitchFamily="18" charset="0"/>
                          <a:cs typeface="Times New Roman" pitchFamily="18" charset="0"/>
                        </a:rPr>
                        <a:t>Hedef</a:t>
                      </a:r>
                      <a:r>
                        <a:rPr kumimoji="0" lang="en-GB" sz="900" b="1" i="0" u="none" strike="noStrike" cap="none" normalizeH="0" baseline="0" dirty="0" smtClean="0">
                          <a:ln>
                            <a:noFill/>
                          </a:ln>
                          <a:solidFill>
                            <a:srgbClr val="C00000"/>
                          </a:solidFill>
                          <a:effectLst/>
                          <a:latin typeface="Times New Roman" pitchFamily="18" charset="0"/>
                          <a:cs typeface="Times New Roman" pitchFamily="18" charset="0"/>
                        </a:rPr>
                        <a:t> 3-4:</a:t>
                      </a:r>
                      <a:r>
                        <a:rPr kumimoji="0" lang="en-GB" sz="900" b="0"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GB" sz="900" b="0" i="0" u="none" strike="noStrike" cap="none" normalizeH="0" baseline="0" dirty="0" err="1" smtClean="0">
                          <a:ln>
                            <a:noFill/>
                          </a:ln>
                          <a:solidFill>
                            <a:srgbClr val="000000"/>
                          </a:solidFill>
                          <a:effectLst/>
                          <a:latin typeface="Times New Roman" pitchFamily="18" charset="0"/>
                          <a:cs typeface="Times New Roman" pitchFamily="18" charset="0"/>
                        </a:rPr>
                        <a:t>Kurumsal</a:t>
                      </a:r>
                      <a:r>
                        <a:rPr kumimoji="0" lang="en-GB" sz="900" b="0"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GB" sz="900" b="0" i="0" u="none" strike="noStrike" cap="none" normalizeH="0" baseline="0" dirty="0" err="1" smtClean="0">
                          <a:ln>
                            <a:noFill/>
                          </a:ln>
                          <a:solidFill>
                            <a:srgbClr val="000000"/>
                          </a:solidFill>
                          <a:effectLst/>
                          <a:latin typeface="Times New Roman" pitchFamily="18" charset="0"/>
                          <a:cs typeface="Times New Roman" pitchFamily="18" charset="0"/>
                        </a:rPr>
                        <a:t>yapılanma</a:t>
                      </a:r>
                      <a:r>
                        <a:rPr kumimoji="0" lang="en-GB" sz="900" b="0"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GB" sz="900" b="0" i="0" u="none" strike="noStrike" cap="none" normalizeH="0" baseline="0" dirty="0" err="1" smtClean="0">
                          <a:ln>
                            <a:noFill/>
                          </a:ln>
                          <a:solidFill>
                            <a:srgbClr val="000000"/>
                          </a:solidFill>
                          <a:effectLst/>
                          <a:latin typeface="Times New Roman" pitchFamily="18" charset="0"/>
                          <a:cs typeface="Times New Roman" pitchFamily="18" charset="0"/>
                        </a:rPr>
                        <a:t>amacıyla</a:t>
                      </a:r>
                      <a:r>
                        <a:rPr kumimoji="0" lang="en-GB" sz="900" b="0"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GB" sz="900" b="0" i="0" u="none" strike="noStrike" cap="none" normalizeH="0" baseline="0" dirty="0" err="1" smtClean="0">
                          <a:ln>
                            <a:noFill/>
                          </a:ln>
                          <a:solidFill>
                            <a:srgbClr val="000000"/>
                          </a:solidFill>
                          <a:effectLst/>
                          <a:latin typeface="Times New Roman" pitchFamily="18" charset="0"/>
                          <a:cs typeface="Times New Roman" pitchFamily="18" charset="0"/>
                        </a:rPr>
                        <a:t>yapılan</a:t>
                      </a:r>
                      <a:r>
                        <a:rPr kumimoji="0" lang="en-GB" sz="900" b="0"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GB" sz="900" b="0" i="0" u="none" strike="noStrike" cap="none" normalizeH="0" baseline="0" dirty="0" err="1" smtClean="0">
                          <a:ln>
                            <a:noFill/>
                          </a:ln>
                          <a:solidFill>
                            <a:srgbClr val="000000"/>
                          </a:solidFill>
                          <a:effectLst/>
                          <a:latin typeface="Times New Roman" pitchFamily="18" charset="0"/>
                          <a:cs typeface="Times New Roman" pitchFamily="18" charset="0"/>
                        </a:rPr>
                        <a:t>çalışmalar</a:t>
                      </a:r>
                      <a:r>
                        <a:rPr kumimoji="0" lang="tr-TR" sz="900" b="0" i="0" u="none" strike="noStrike" cap="none" normalizeH="0" baseline="0" dirty="0" smtClean="0">
                          <a:ln>
                            <a:noFill/>
                          </a:ln>
                          <a:solidFill>
                            <a:srgbClr val="000000"/>
                          </a:solidFill>
                          <a:effectLst/>
                          <a:latin typeface="Times New Roman" pitchFamily="18" charset="0"/>
                          <a:cs typeface="Times New Roman" pitchFamily="18" charset="0"/>
                        </a:rPr>
                        <a:t>a </a:t>
                      </a:r>
                      <a:r>
                        <a:rPr kumimoji="0" lang="tr-TR" sz="900" b="0" i="0" u="none" strike="noStrike" cap="none" normalizeH="0" baseline="0" dirty="0" err="1" smtClean="0">
                          <a:ln>
                            <a:noFill/>
                          </a:ln>
                          <a:solidFill>
                            <a:srgbClr val="000000"/>
                          </a:solidFill>
                          <a:effectLst/>
                          <a:latin typeface="Times New Roman" pitchFamily="18" charset="0"/>
                          <a:cs typeface="Times New Roman" pitchFamily="18" charset="0"/>
                        </a:rPr>
                        <a:t>aktkı</a:t>
                      </a:r>
                      <a:r>
                        <a:rPr kumimoji="0" lang="tr-TR" sz="900" b="0" i="0" u="none" strike="noStrike" cap="none" normalizeH="0" baseline="0" dirty="0" smtClean="0">
                          <a:ln>
                            <a:noFill/>
                          </a:ln>
                          <a:solidFill>
                            <a:srgbClr val="000000"/>
                          </a:solidFill>
                          <a:effectLst/>
                          <a:latin typeface="Times New Roman" pitchFamily="18" charset="0"/>
                          <a:cs typeface="Times New Roman" pitchFamily="18" charset="0"/>
                        </a:rPr>
                        <a:t> sağlamak</a:t>
                      </a:r>
                      <a:r>
                        <a:rPr kumimoji="0" lang="en-GB" sz="900" b="0"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GB" sz="900" b="0" i="0" u="none" strike="noStrike" cap="none" normalizeH="0" baseline="0" dirty="0" err="1" smtClean="0">
                          <a:ln>
                            <a:noFill/>
                          </a:ln>
                          <a:solidFill>
                            <a:srgbClr val="000000"/>
                          </a:solidFill>
                          <a:effectLst/>
                          <a:latin typeface="Times New Roman" pitchFamily="18" charset="0"/>
                          <a:cs typeface="Times New Roman" pitchFamily="18" charset="0"/>
                        </a:rPr>
                        <a:t>ve</a:t>
                      </a:r>
                      <a:r>
                        <a:rPr kumimoji="0" lang="en-GB" sz="900" b="0"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GB" sz="900" b="0" i="0" u="none" strike="noStrike" cap="none" normalizeH="0" baseline="0" dirty="0" err="1" smtClean="0">
                          <a:ln>
                            <a:noFill/>
                          </a:ln>
                          <a:solidFill>
                            <a:srgbClr val="000000"/>
                          </a:solidFill>
                          <a:effectLst/>
                          <a:latin typeface="Times New Roman" pitchFamily="18" charset="0"/>
                          <a:cs typeface="Times New Roman" pitchFamily="18" charset="0"/>
                        </a:rPr>
                        <a:t>kalite</a:t>
                      </a:r>
                      <a:r>
                        <a:rPr kumimoji="0" lang="en-GB" sz="900" b="0"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GB" sz="900" b="0" i="0" u="none" strike="noStrike" cap="none" normalizeH="0" baseline="0" dirty="0" err="1" smtClean="0">
                          <a:ln>
                            <a:noFill/>
                          </a:ln>
                          <a:solidFill>
                            <a:srgbClr val="000000"/>
                          </a:solidFill>
                          <a:effectLst/>
                          <a:latin typeface="Times New Roman" pitchFamily="18" charset="0"/>
                          <a:cs typeface="Times New Roman" pitchFamily="18" charset="0"/>
                        </a:rPr>
                        <a:t>sistemine</a:t>
                      </a:r>
                      <a:r>
                        <a:rPr kumimoji="0" lang="en-GB" sz="900" b="0"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GB" sz="900" b="0" i="0" u="none" strike="noStrike" cap="none" normalizeH="0" baseline="0" dirty="0" err="1" smtClean="0">
                          <a:ln>
                            <a:noFill/>
                          </a:ln>
                          <a:solidFill>
                            <a:srgbClr val="000000"/>
                          </a:solidFill>
                          <a:effectLst/>
                          <a:latin typeface="Times New Roman" pitchFamily="18" charset="0"/>
                          <a:cs typeface="Times New Roman" pitchFamily="18" charset="0"/>
                        </a:rPr>
                        <a:t>yönelik</a:t>
                      </a:r>
                      <a:r>
                        <a:rPr kumimoji="0" lang="en-GB" sz="900" b="0"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GB" sz="900" b="0" i="0" u="none" strike="noStrike" cap="none" normalizeH="0" baseline="0" dirty="0" err="1" smtClean="0">
                          <a:ln>
                            <a:noFill/>
                          </a:ln>
                          <a:solidFill>
                            <a:srgbClr val="000000"/>
                          </a:solidFill>
                          <a:effectLst/>
                          <a:latin typeface="Times New Roman" pitchFamily="18" charset="0"/>
                          <a:cs typeface="Times New Roman" pitchFamily="18" charset="0"/>
                        </a:rPr>
                        <a:t>çalışmalar</a:t>
                      </a:r>
                      <a:r>
                        <a:rPr kumimoji="0" lang="en-GB" sz="900" b="0"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GB" sz="900" b="0" i="0" u="none" strike="noStrike" cap="none" normalizeH="0" baseline="0" dirty="0" err="1" smtClean="0">
                          <a:ln>
                            <a:noFill/>
                          </a:ln>
                          <a:solidFill>
                            <a:srgbClr val="000000"/>
                          </a:solidFill>
                          <a:effectLst/>
                          <a:latin typeface="Times New Roman" pitchFamily="18" charset="0"/>
                          <a:cs typeface="Times New Roman" pitchFamily="18" charset="0"/>
                        </a:rPr>
                        <a:t>geliştirmek</a:t>
                      </a:r>
                      <a:r>
                        <a:rPr kumimoji="0" lang="en-GB" sz="9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tr-TR" sz="900" b="0" i="0" u="none" strike="noStrike" cap="none" normalizeH="0" baseline="0" dirty="0" smtClean="0">
                        <a:ln>
                          <a:noFill/>
                        </a:ln>
                        <a:solidFill>
                          <a:schemeClr val="tx1"/>
                        </a:solidFill>
                        <a:effectLst/>
                        <a:latin typeface="Calibri" pitchFamily="34" charset="0"/>
                        <a:ea typeface="Calibri" pitchFamily="34" charset="0"/>
                        <a:cs typeface="Calibri" pitchFamily="34" charset="0"/>
                      </a:endParaRPr>
                    </a:p>
                  </a:txBody>
                  <a:tcPr marL="38420" marR="38420" marT="6486" marB="0" horzOverflow="overflow">
                    <a:lnL w="57150" cap="flat" cmpd="dbl" algn="ctr">
                      <a:solidFill>
                        <a:srgbClr val="548DD4"/>
                      </a:solidFill>
                      <a:prstDash val="solid"/>
                      <a:round/>
                      <a:headEnd type="none" w="med" len="med"/>
                      <a:tailEnd type="none" w="med" len="med"/>
                    </a:lnL>
                    <a:lnR w="57150" cap="flat" cmpd="dbl" algn="ctr">
                      <a:solidFill>
                        <a:srgbClr val="548DD4"/>
                      </a:solidFill>
                      <a:prstDash val="solid"/>
                      <a:round/>
                      <a:headEnd type="none" w="med" len="med"/>
                      <a:tailEnd type="none" w="med" len="med"/>
                    </a:lnR>
                    <a:lnT w="57150" cap="flat" cmpd="dbl" algn="ctr">
                      <a:solidFill>
                        <a:srgbClr val="548DD4"/>
                      </a:solidFill>
                      <a:prstDash val="solid"/>
                      <a:round/>
                      <a:headEnd type="none" w="med" len="med"/>
                      <a:tailEnd type="none" w="med" len="med"/>
                    </a:lnT>
                    <a:lnB w="57150" cap="flat" cmpd="dbl" algn="ctr">
                      <a:solidFill>
                        <a:srgbClr val="548DD4"/>
                      </a:solidFill>
                      <a:prstDash val="solid"/>
                      <a:round/>
                      <a:headEnd type="none" w="med" len="med"/>
                      <a:tailEnd type="none" w="med" len="med"/>
                    </a:lnB>
                    <a:lnTlToBr>
                      <a:noFill/>
                    </a:lnTlToBr>
                    <a:lnBlToTr>
                      <a:noFill/>
                    </a:lnBlToTr>
                    <a:solidFill>
                      <a:schemeClr val="accent3">
                        <a:lumMod val="20000"/>
                        <a:lumOff val="80000"/>
                      </a:schemeClr>
                    </a:solidFill>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250471996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1506" name="Rectangle 22"/>
          <p:cNvSpPr>
            <a:spLocks noGrp="1" noChangeArrowheads="1"/>
          </p:cNvSpPr>
          <p:nvPr>
            <p:ph type="sldNum" sz="quarter" idx="12"/>
          </p:nvPr>
        </p:nvSpPr>
        <p:spPr bwMode="auto">
          <a:noFill/>
          <a:ln>
            <a:miter lim="800000"/>
            <a:headEnd/>
            <a:tailEnd/>
          </a:ln>
        </p:spPr>
        <p:txBody>
          <a:bodyPr/>
          <a:lstStyle/>
          <a:p>
            <a:fld id="{DA2ED30F-AA60-484C-90CA-E66EA43D7909}" type="slidenum">
              <a:rPr lang="tr-TR" altLang="tr-TR" smtClean="0"/>
              <a:pPr/>
              <a:t>5</a:t>
            </a:fld>
            <a:endParaRPr lang="tr-TR" altLang="tr-TR" smtClean="0"/>
          </a:p>
        </p:txBody>
      </p:sp>
      <p:sp>
        <p:nvSpPr>
          <p:cNvPr id="21507" name="Rectangle 21"/>
          <p:cNvSpPr txBox="1">
            <a:spLocks noGrp="1" noChangeArrowheads="1"/>
          </p:cNvSpPr>
          <p:nvPr/>
        </p:nvSpPr>
        <p:spPr bwMode="auto">
          <a:xfrm>
            <a:off x="4165600" y="6248400"/>
            <a:ext cx="3860800" cy="457200"/>
          </a:xfrm>
          <a:prstGeom prst="rect">
            <a:avLst/>
          </a:prstGeom>
          <a:noFill/>
          <a:ln w="9525">
            <a:noFill/>
            <a:miter lim="800000"/>
            <a:headEnd/>
            <a:tailEnd/>
          </a:ln>
        </p:spPr>
        <p:txBody>
          <a:bodyPr anchor="b"/>
          <a:lstStyle/>
          <a:p>
            <a:pPr algn="ctr" eaLnBrk="1" hangingPunct="1"/>
            <a:r>
              <a:rPr lang="tr-TR" altLang="tr-TR" sz="1200"/>
              <a:t>İdari ve Mali İşler Daire Başkanlığı</a:t>
            </a:r>
          </a:p>
        </p:txBody>
      </p:sp>
      <p:sp>
        <p:nvSpPr>
          <p:cNvPr id="21508" name="Rectangle 22"/>
          <p:cNvSpPr txBox="1">
            <a:spLocks noGrp="1" noChangeArrowheads="1"/>
          </p:cNvSpPr>
          <p:nvPr/>
        </p:nvSpPr>
        <p:spPr bwMode="auto">
          <a:xfrm>
            <a:off x="8737600" y="6248400"/>
            <a:ext cx="2844800" cy="457200"/>
          </a:xfrm>
          <a:prstGeom prst="rect">
            <a:avLst/>
          </a:prstGeom>
          <a:noFill/>
          <a:ln w="9525">
            <a:noFill/>
            <a:miter lim="800000"/>
            <a:headEnd/>
            <a:tailEnd/>
          </a:ln>
        </p:spPr>
        <p:txBody>
          <a:bodyPr anchor="b"/>
          <a:lstStyle/>
          <a:p>
            <a:pPr algn="r" eaLnBrk="1" hangingPunct="1"/>
            <a:fld id="{E25E6EFC-9F3F-46B0-8413-32B1CA620DFE}" type="slidenum">
              <a:rPr lang="tr-TR" altLang="tr-TR" sz="1200"/>
              <a:pPr algn="r" eaLnBrk="1" hangingPunct="1"/>
              <a:t>5</a:t>
            </a:fld>
            <a:endParaRPr lang="tr-TR" altLang="tr-TR" sz="1200"/>
          </a:p>
        </p:txBody>
      </p:sp>
      <p:sp>
        <p:nvSpPr>
          <p:cNvPr id="21510" name="Text Box 8"/>
          <p:cNvSpPr txBox="1">
            <a:spLocks noChangeArrowheads="1"/>
          </p:cNvSpPr>
          <p:nvPr/>
        </p:nvSpPr>
        <p:spPr bwMode="auto">
          <a:xfrm>
            <a:off x="1808836" y="643325"/>
            <a:ext cx="4703233" cy="366713"/>
          </a:xfrm>
          <a:prstGeom prst="rect">
            <a:avLst/>
          </a:prstGeom>
          <a:noFill/>
          <a:ln w="9525">
            <a:noFill/>
            <a:miter lim="800000"/>
            <a:headEnd/>
            <a:tailEnd/>
          </a:ln>
        </p:spPr>
        <p:txBody>
          <a:bodyPr>
            <a:spAutoFit/>
          </a:bodyPr>
          <a:lstStyle/>
          <a:p>
            <a:pPr eaLnBrk="1" hangingPunct="1">
              <a:spcBef>
                <a:spcPct val="50000"/>
              </a:spcBef>
            </a:pPr>
            <a:r>
              <a:rPr lang="tr-TR" altLang="tr-TR" b="1" dirty="0">
                <a:latin typeface="Arial" pitchFamily="34" charset="0"/>
              </a:rPr>
              <a:t>DAİRE BAŞKANLIĞI ŞEMASI</a:t>
            </a:r>
          </a:p>
        </p:txBody>
      </p:sp>
      <p:sp>
        <p:nvSpPr>
          <p:cNvPr id="21511" name="Rectangle 25"/>
          <p:cNvSpPr>
            <a:spLocks noChangeArrowheads="1"/>
          </p:cNvSpPr>
          <p:nvPr/>
        </p:nvSpPr>
        <p:spPr bwMode="auto">
          <a:xfrm>
            <a:off x="0" y="-184666"/>
            <a:ext cx="184731" cy="369332"/>
          </a:xfrm>
          <a:prstGeom prst="rect">
            <a:avLst/>
          </a:prstGeom>
          <a:noFill/>
          <a:ln w="9525">
            <a:noFill/>
            <a:miter lim="800000"/>
            <a:headEnd/>
            <a:tailEnd/>
          </a:ln>
        </p:spPr>
        <p:txBody>
          <a:bodyPr wrap="none" anchor="ctr">
            <a:spAutoFit/>
          </a:bodyPr>
          <a:lstStyle/>
          <a:p>
            <a:pPr eaLnBrk="1" hangingPunct="1"/>
            <a:endParaRPr lang="tr-TR" altLang="tr-TR"/>
          </a:p>
        </p:txBody>
      </p:sp>
      <p:sp>
        <p:nvSpPr>
          <p:cNvPr id="16393" name="Yuvarlatılmış Dikdörtgen 18"/>
          <p:cNvSpPr>
            <a:spLocks noChangeArrowheads="1"/>
          </p:cNvSpPr>
          <p:nvPr/>
        </p:nvSpPr>
        <p:spPr bwMode="auto">
          <a:xfrm>
            <a:off x="5325877" y="1315739"/>
            <a:ext cx="2207684" cy="904875"/>
          </a:xfrm>
          <a:prstGeom prst="roundRect">
            <a:avLst>
              <a:gd name="adj" fmla="val 16667"/>
            </a:avLst>
          </a:prstGeom>
          <a:solidFill>
            <a:srgbClr val="E48312"/>
          </a:solidFill>
          <a:ln w="12700">
            <a:noFill/>
            <a:miter lim="800000"/>
            <a:headEnd/>
            <a:tailEnd/>
          </a:ln>
          <a:effectLst>
            <a:outerShdw dist="241300" dir="11519999" sx="110001" sy="110001" algn="ctr" rotWithShape="0">
              <a:srgbClr val="000000">
                <a:alpha val="17998"/>
              </a:srgbClr>
            </a:outerShdw>
          </a:effectLst>
        </p:spPr>
        <p:txBody>
          <a:bodyPr anchor="ctr"/>
          <a:lstStyle/>
          <a:p>
            <a:pPr algn="ctr" eaLnBrk="1" hangingPunct="1">
              <a:spcAft>
                <a:spcPts val="1000"/>
              </a:spcAft>
              <a:defRPr/>
            </a:pPr>
            <a:r>
              <a:rPr lang="tr-TR" altLang="tr-TR" sz="1100" dirty="0">
                <a:latin typeface="Calibri" pitchFamily="34" charset="0"/>
              </a:rPr>
              <a:t>İDARİ VE MALİ İŞLER DAİRE BAŞKANLIĞI</a:t>
            </a:r>
            <a:endParaRPr lang="tr-TR" altLang="tr-TR" dirty="0"/>
          </a:p>
        </p:txBody>
      </p:sp>
      <p:sp>
        <p:nvSpPr>
          <p:cNvPr id="21513" name="Düz Bağlayıcı 21"/>
          <p:cNvSpPr>
            <a:spLocks noChangeShapeType="1"/>
          </p:cNvSpPr>
          <p:nvPr/>
        </p:nvSpPr>
        <p:spPr bwMode="auto">
          <a:xfrm flipV="1">
            <a:off x="1871133" y="2565400"/>
            <a:ext cx="8737600" cy="0"/>
          </a:xfrm>
          <a:prstGeom prst="line">
            <a:avLst/>
          </a:prstGeom>
          <a:noFill/>
          <a:ln w="19050">
            <a:solidFill>
              <a:srgbClr val="E48312"/>
            </a:solidFill>
            <a:miter lim="800000"/>
            <a:headEnd/>
            <a:tailEnd/>
          </a:ln>
        </p:spPr>
        <p:txBody>
          <a:bodyPr/>
          <a:lstStyle/>
          <a:p>
            <a:endParaRPr lang="tr-TR"/>
          </a:p>
        </p:txBody>
      </p:sp>
      <p:sp>
        <p:nvSpPr>
          <p:cNvPr id="16395" name="Yuvarlatılmış Dikdörtgen 28"/>
          <p:cNvSpPr>
            <a:spLocks noChangeArrowheads="1"/>
          </p:cNvSpPr>
          <p:nvPr/>
        </p:nvSpPr>
        <p:spPr bwMode="auto">
          <a:xfrm>
            <a:off x="1583267" y="2924176"/>
            <a:ext cx="1631951" cy="733425"/>
          </a:xfrm>
          <a:prstGeom prst="roundRect">
            <a:avLst>
              <a:gd name="adj" fmla="val 16667"/>
            </a:avLst>
          </a:prstGeom>
          <a:solidFill>
            <a:srgbClr val="E48312"/>
          </a:solidFill>
          <a:ln w="12700">
            <a:noFill/>
            <a:miter lim="800000"/>
            <a:headEnd/>
            <a:tailEnd/>
          </a:ln>
          <a:effectLst>
            <a:outerShdw dist="12700" dir="5400000" algn="ctr" rotWithShape="0">
              <a:srgbClr val="000000"/>
            </a:outerShdw>
          </a:effectLst>
        </p:spPr>
        <p:txBody>
          <a:bodyPr anchor="ctr"/>
          <a:lstStyle/>
          <a:p>
            <a:pPr algn="ctr" eaLnBrk="1" hangingPunct="1">
              <a:spcAft>
                <a:spcPts val="1000"/>
              </a:spcAft>
              <a:defRPr/>
            </a:pPr>
            <a:r>
              <a:rPr lang="tr-TR" altLang="tr-TR" sz="1100">
                <a:latin typeface="Calibri" pitchFamily="34" charset="0"/>
              </a:rPr>
              <a:t>Satın Alma Müdürlüğü</a:t>
            </a:r>
          </a:p>
          <a:p>
            <a:pPr algn="ctr" eaLnBrk="1" hangingPunct="1">
              <a:spcAft>
                <a:spcPts val="1000"/>
              </a:spcAft>
              <a:defRPr/>
            </a:pPr>
            <a:r>
              <a:rPr lang="tr-TR" altLang="tr-TR" sz="1100">
                <a:latin typeface="Calibri" pitchFamily="34" charset="0"/>
              </a:rPr>
              <a:t>Şube</a:t>
            </a:r>
            <a:endParaRPr lang="tr-TR" altLang="tr-TR"/>
          </a:p>
        </p:txBody>
      </p:sp>
      <p:sp>
        <p:nvSpPr>
          <p:cNvPr id="16396" name="Yuvarlatılmış Dikdörtgen 27"/>
          <p:cNvSpPr>
            <a:spLocks noChangeArrowheads="1"/>
          </p:cNvSpPr>
          <p:nvPr/>
        </p:nvSpPr>
        <p:spPr bwMode="auto">
          <a:xfrm>
            <a:off x="4368800" y="2924176"/>
            <a:ext cx="2015067" cy="733425"/>
          </a:xfrm>
          <a:prstGeom prst="roundRect">
            <a:avLst>
              <a:gd name="adj" fmla="val 16667"/>
            </a:avLst>
          </a:prstGeom>
          <a:solidFill>
            <a:srgbClr val="E48312"/>
          </a:solidFill>
          <a:ln w="12700">
            <a:noFill/>
            <a:miter lim="800000"/>
            <a:headEnd/>
            <a:tailEnd/>
          </a:ln>
          <a:effectLst>
            <a:outerShdw dist="12700" dir="5400000" algn="ctr" rotWithShape="0">
              <a:srgbClr val="000000"/>
            </a:outerShdw>
          </a:effectLst>
        </p:spPr>
        <p:txBody>
          <a:bodyPr anchor="ctr"/>
          <a:lstStyle/>
          <a:p>
            <a:pPr algn="ctr" eaLnBrk="1" hangingPunct="1">
              <a:spcAft>
                <a:spcPts val="1000"/>
              </a:spcAft>
              <a:defRPr/>
            </a:pPr>
            <a:r>
              <a:rPr lang="tr-TR" altLang="tr-TR" sz="1100" dirty="0">
                <a:latin typeface="Calibri" pitchFamily="34" charset="0"/>
              </a:rPr>
              <a:t>Tahakkuk </a:t>
            </a:r>
          </a:p>
          <a:p>
            <a:pPr algn="ctr" eaLnBrk="1" hangingPunct="1">
              <a:spcAft>
                <a:spcPts val="1000"/>
              </a:spcAft>
              <a:defRPr/>
            </a:pPr>
            <a:r>
              <a:rPr lang="tr-TR" altLang="tr-TR" sz="1100" dirty="0">
                <a:latin typeface="Calibri" pitchFamily="34" charset="0"/>
              </a:rPr>
              <a:t>Şube Müdürlüğü</a:t>
            </a:r>
            <a:endParaRPr lang="tr-TR" altLang="tr-TR" dirty="0"/>
          </a:p>
        </p:txBody>
      </p:sp>
      <p:sp>
        <p:nvSpPr>
          <p:cNvPr id="16397" name="Yuvarlatılmış Dikdörtgen 29"/>
          <p:cNvSpPr>
            <a:spLocks noChangeArrowheads="1"/>
          </p:cNvSpPr>
          <p:nvPr/>
        </p:nvSpPr>
        <p:spPr bwMode="auto">
          <a:xfrm>
            <a:off x="7056967" y="2924175"/>
            <a:ext cx="1879600" cy="781050"/>
          </a:xfrm>
          <a:prstGeom prst="roundRect">
            <a:avLst>
              <a:gd name="adj" fmla="val 0"/>
            </a:avLst>
          </a:prstGeom>
          <a:solidFill>
            <a:srgbClr val="E48312"/>
          </a:solidFill>
          <a:ln w="12700">
            <a:noFill/>
            <a:miter lim="800000"/>
            <a:headEnd/>
            <a:tailEnd/>
          </a:ln>
          <a:effectLst>
            <a:outerShdw dist="12700" dir="5400000" algn="ctr" rotWithShape="0">
              <a:srgbClr val="000000"/>
            </a:outerShdw>
          </a:effectLst>
        </p:spPr>
        <p:txBody>
          <a:bodyPr anchor="ctr"/>
          <a:lstStyle/>
          <a:p>
            <a:pPr algn="ctr" eaLnBrk="1" hangingPunct="1">
              <a:spcAft>
                <a:spcPts val="1000"/>
              </a:spcAft>
              <a:defRPr/>
            </a:pPr>
            <a:r>
              <a:rPr lang="tr-TR" altLang="tr-TR" sz="1100" dirty="0">
                <a:latin typeface="Calibri" pitchFamily="34" charset="0"/>
              </a:rPr>
              <a:t>Destek Hizmetleri</a:t>
            </a:r>
          </a:p>
          <a:p>
            <a:pPr algn="ctr" eaLnBrk="1" hangingPunct="1">
              <a:spcAft>
                <a:spcPts val="1000"/>
              </a:spcAft>
              <a:defRPr/>
            </a:pPr>
            <a:r>
              <a:rPr lang="tr-TR" altLang="tr-TR" sz="1100" dirty="0">
                <a:latin typeface="Calibri" pitchFamily="34" charset="0"/>
              </a:rPr>
              <a:t>Şube Müdürlüğü</a:t>
            </a:r>
            <a:endParaRPr lang="tr-TR" altLang="tr-TR" dirty="0"/>
          </a:p>
        </p:txBody>
      </p:sp>
      <p:sp>
        <p:nvSpPr>
          <p:cNvPr id="16398" name="Yuvarlatılmış Dikdörtgen 33"/>
          <p:cNvSpPr>
            <a:spLocks noChangeArrowheads="1"/>
          </p:cNvSpPr>
          <p:nvPr/>
        </p:nvSpPr>
        <p:spPr bwMode="auto">
          <a:xfrm>
            <a:off x="4656667" y="3933825"/>
            <a:ext cx="1631951" cy="628650"/>
          </a:xfrm>
          <a:prstGeom prst="roundRect">
            <a:avLst>
              <a:gd name="adj" fmla="val 0"/>
            </a:avLst>
          </a:prstGeom>
          <a:solidFill>
            <a:srgbClr val="E48312"/>
          </a:solidFill>
          <a:ln w="12700">
            <a:noFill/>
            <a:miter lim="800000"/>
            <a:headEnd/>
            <a:tailEnd/>
          </a:ln>
          <a:effectLst>
            <a:outerShdw dist="228601" dir="2700000" algn="ctr" rotWithShape="0">
              <a:srgbClr val="000000">
                <a:alpha val="29999"/>
              </a:srgbClr>
            </a:outerShdw>
          </a:effectLst>
        </p:spPr>
        <p:txBody>
          <a:bodyPr anchor="ctr"/>
          <a:lstStyle/>
          <a:p>
            <a:pPr algn="ctr" eaLnBrk="1" hangingPunct="1">
              <a:spcAft>
                <a:spcPts val="1000"/>
              </a:spcAft>
              <a:defRPr/>
            </a:pPr>
            <a:r>
              <a:rPr lang="tr-TR" altLang="tr-TR" sz="1100" dirty="0">
                <a:latin typeface="Calibri" pitchFamily="34" charset="0"/>
              </a:rPr>
              <a:t>Taşınır Kayıt Kontrol Birimi</a:t>
            </a:r>
            <a:endParaRPr lang="tr-TR" altLang="tr-TR" dirty="0"/>
          </a:p>
        </p:txBody>
      </p:sp>
      <p:sp>
        <p:nvSpPr>
          <p:cNvPr id="16399" name="Yuvarlatılmış Dikdörtgen 48"/>
          <p:cNvSpPr>
            <a:spLocks noChangeArrowheads="1"/>
          </p:cNvSpPr>
          <p:nvPr/>
        </p:nvSpPr>
        <p:spPr bwMode="auto">
          <a:xfrm>
            <a:off x="9552518" y="4149726"/>
            <a:ext cx="1054100" cy="466725"/>
          </a:xfrm>
          <a:prstGeom prst="roundRect">
            <a:avLst>
              <a:gd name="adj" fmla="val 16667"/>
            </a:avLst>
          </a:prstGeom>
          <a:solidFill>
            <a:srgbClr val="E48312"/>
          </a:solidFill>
          <a:ln w="12700">
            <a:noFill/>
            <a:miter lim="800000"/>
            <a:headEnd/>
            <a:tailEnd/>
          </a:ln>
          <a:effectLst>
            <a:outerShdw dist="228601" dir="2700000" algn="ctr" rotWithShape="0">
              <a:srgbClr val="000000">
                <a:alpha val="29999"/>
              </a:srgbClr>
            </a:outerShdw>
          </a:effectLst>
        </p:spPr>
        <p:txBody>
          <a:bodyPr anchor="ctr"/>
          <a:lstStyle/>
          <a:p>
            <a:pPr algn="ctr" eaLnBrk="1" hangingPunct="1">
              <a:spcAft>
                <a:spcPts val="1000"/>
              </a:spcAft>
              <a:defRPr/>
            </a:pPr>
            <a:endParaRPr lang="tr-TR" altLang="tr-TR" sz="1100" dirty="0">
              <a:latin typeface="Calibri" pitchFamily="34" charset="0"/>
            </a:endParaRPr>
          </a:p>
          <a:p>
            <a:pPr algn="ctr" eaLnBrk="1" hangingPunct="1">
              <a:spcAft>
                <a:spcPts val="1000"/>
              </a:spcAft>
              <a:defRPr/>
            </a:pPr>
            <a:r>
              <a:rPr lang="tr-TR" altLang="tr-TR" sz="1100" dirty="0">
                <a:latin typeface="Calibri" pitchFamily="34" charset="0"/>
              </a:rPr>
              <a:t>Sivil Savunma</a:t>
            </a:r>
          </a:p>
          <a:p>
            <a:pPr algn="ctr" eaLnBrk="1" hangingPunct="1">
              <a:defRPr/>
            </a:pPr>
            <a:endParaRPr lang="tr-TR" altLang="tr-TR" dirty="0"/>
          </a:p>
        </p:txBody>
      </p:sp>
      <p:sp>
        <p:nvSpPr>
          <p:cNvPr id="16400" name="Yuvarlatılmış Dikdörtgen 47"/>
          <p:cNvSpPr>
            <a:spLocks noChangeArrowheads="1"/>
          </p:cNvSpPr>
          <p:nvPr/>
        </p:nvSpPr>
        <p:spPr bwMode="auto">
          <a:xfrm>
            <a:off x="8208434" y="4149726"/>
            <a:ext cx="977900" cy="466725"/>
          </a:xfrm>
          <a:prstGeom prst="roundRect">
            <a:avLst>
              <a:gd name="adj" fmla="val 16667"/>
            </a:avLst>
          </a:prstGeom>
          <a:solidFill>
            <a:srgbClr val="E48312"/>
          </a:solidFill>
          <a:ln w="12700">
            <a:noFill/>
            <a:miter lim="800000"/>
            <a:headEnd/>
            <a:tailEnd/>
          </a:ln>
          <a:effectLst>
            <a:outerShdw dist="228601" dir="2700000" algn="ctr" rotWithShape="0">
              <a:srgbClr val="000000">
                <a:alpha val="29999"/>
              </a:srgbClr>
            </a:outerShdw>
          </a:effectLst>
        </p:spPr>
        <p:txBody>
          <a:bodyPr anchor="ctr"/>
          <a:lstStyle/>
          <a:p>
            <a:pPr algn="ctr" eaLnBrk="1" hangingPunct="1">
              <a:spcAft>
                <a:spcPts val="1000"/>
              </a:spcAft>
              <a:defRPr/>
            </a:pPr>
            <a:r>
              <a:rPr lang="tr-TR" altLang="tr-TR" sz="1000" dirty="0">
                <a:latin typeface="Calibri" pitchFamily="34" charset="0"/>
              </a:rPr>
              <a:t>Ulaştırma</a:t>
            </a:r>
            <a:endParaRPr lang="tr-TR" altLang="tr-TR" dirty="0"/>
          </a:p>
        </p:txBody>
      </p:sp>
      <p:sp>
        <p:nvSpPr>
          <p:cNvPr id="16401" name="Yuvarlatılmış Dikdörtgen 46"/>
          <p:cNvSpPr>
            <a:spLocks noChangeArrowheads="1"/>
          </p:cNvSpPr>
          <p:nvPr/>
        </p:nvSpPr>
        <p:spPr bwMode="auto">
          <a:xfrm>
            <a:off x="6576485" y="4076701"/>
            <a:ext cx="1155700" cy="466725"/>
          </a:xfrm>
          <a:prstGeom prst="roundRect">
            <a:avLst>
              <a:gd name="adj" fmla="val 16667"/>
            </a:avLst>
          </a:prstGeom>
          <a:solidFill>
            <a:srgbClr val="E48312"/>
          </a:solidFill>
          <a:ln w="12700">
            <a:noFill/>
            <a:miter lim="800000"/>
            <a:headEnd/>
            <a:tailEnd/>
          </a:ln>
          <a:effectLst>
            <a:outerShdw dist="228601" dir="2700000" algn="ctr" rotWithShape="0">
              <a:srgbClr val="000000">
                <a:alpha val="29999"/>
              </a:srgbClr>
            </a:outerShdw>
          </a:effectLst>
        </p:spPr>
        <p:txBody>
          <a:bodyPr anchor="ctr"/>
          <a:lstStyle/>
          <a:p>
            <a:pPr algn="ctr" eaLnBrk="1" hangingPunct="1">
              <a:spcAft>
                <a:spcPts val="1000"/>
              </a:spcAft>
              <a:defRPr/>
            </a:pPr>
            <a:r>
              <a:rPr lang="tr-TR" altLang="tr-TR" sz="1100" dirty="0">
                <a:latin typeface="Calibri" pitchFamily="34" charset="0"/>
              </a:rPr>
              <a:t>Temizlik</a:t>
            </a:r>
            <a:endParaRPr lang="tr-TR" altLang="tr-TR" dirty="0"/>
          </a:p>
        </p:txBody>
      </p:sp>
      <p:sp>
        <p:nvSpPr>
          <p:cNvPr id="16402" name="Yuvarlatılmış Dikdörtgen 45"/>
          <p:cNvSpPr>
            <a:spLocks noChangeArrowheads="1"/>
          </p:cNvSpPr>
          <p:nvPr/>
        </p:nvSpPr>
        <p:spPr bwMode="auto">
          <a:xfrm>
            <a:off x="9745134" y="2997200"/>
            <a:ext cx="1631951" cy="647700"/>
          </a:xfrm>
          <a:prstGeom prst="roundRect">
            <a:avLst>
              <a:gd name="adj" fmla="val 16667"/>
            </a:avLst>
          </a:prstGeom>
          <a:solidFill>
            <a:srgbClr val="E48312"/>
          </a:solidFill>
          <a:ln w="12700">
            <a:noFill/>
            <a:miter lim="800000"/>
            <a:headEnd/>
            <a:tailEnd/>
          </a:ln>
          <a:effectLst>
            <a:outerShdw dist="228601" dir="2700000" algn="ctr" rotWithShape="0">
              <a:srgbClr val="000000">
                <a:alpha val="29999"/>
              </a:srgbClr>
            </a:outerShdw>
          </a:effectLst>
        </p:spPr>
        <p:txBody>
          <a:bodyPr anchor="ctr"/>
          <a:lstStyle/>
          <a:p>
            <a:pPr algn="ctr" eaLnBrk="1" hangingPunct="1">
              <a:spcAft>
                <a:spcPts val="1000"/>
              </a:spcAft>
              <a:defRPr/>
            </a:pPr>
            <a:r>
              <a:rPr lang="tr-TR" altLang="tr-TR" sz="1100" dirty="0">
                <a:latin typeface="Calibri" pitchFamily="34" charset="0"/>
              </a:rPr>
              <a:t>Güvenlik Şube Müdürlüğü</a:t>
            </a:r>
            <a:endParaRPr lang="tr-TR" altLang="tr-TR" dirty="0"/>
          </a:p>
        </p:txBody>
      </p:sp>
      <p:cxnSp>
        <p:nvCxnSpPr>
          <p:cNvPr id="186" name="185 Düz Ok Bağlayıcısı"/>
          <p:cNvCxnSpPr>
            <a:stCxn id="21513" idx="0"/>
          </p:cNvCxnSpPr>
          <p:nvPr/>
        </p:nvCxnSpPr>
        <p:spPr>
          <a:xfrm>
            <a:off x="1871133" y="2565400"/>
            <a:ext cx="0" cy="28733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88" name="187 Düz Ok Bağlayıcısı"/>
          <p:cNvCxnSpPr/>
          <p:nvPr/>
        </p:nvCxnSpPr>
        <p:spPr>
          <a:xfrm>
            <a:off x="5231027" y="2570205"/>
            <a:ext cx="1373" cy="28253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91" name="190 Düz Ok Bağlayıcısı"/>
          <p:cNvCxnSpPr/>
          <p:nvPr/>
        </p:nvCxnSpPr>
        <p:spPr>
          <a:xfrm>
            <a:off x="10608733" y="2565401"/>
            <a:ext cx="0" cy="35877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95" name="194 Düz Ok Bağlayıcısı"/>
          <p:cNvCxnSpPr/>
          <p:nvPr/>
        </p:nvCxnSpPr>
        <p:spPr>
          <a:xfrm>
            <a:off x="5232400" y="3644900"/>
            <a:ext cx="0" cy="2174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01" name="200 Düz Ok Bağlayıcısı"/>
          <p:cNvCxnSpPr>
            <a:stCxn id="16397" idx="2"/>
          </p:cNvCxnSpPr>
          <p:nvPr/>
        </p:nvCxnSpPr>
        <p:spPr>
          <a:xfrm>
            <a:off x="7996767" y="3705225"/>
            <a:ext cx="1555751" cy="4445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04" name="203 Düz Ok Bağlayıcısı"/>
          <p:cNvCxnSpPr>
            <a:stCxn id="16397" idx="2"/>
          </p:cNvCxnSpPr>
          <p:nvPr/>
        </p:nvCxnSpPr>
        <p:spPr>
          <a:xfrm>
            <a:off x="7996767" y="3705225"/>
            <a:ext cx="499533" cy="4445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07" name="206 Düz Ok Bağlayıcısı"/>
          <p:cNvCxnSpPr>
            <a:stCxn id="16397" idx="2"/>
            <a:endCxn id="16401" idx="0"/>
          </p:cNvCxnSpPr>
          <p:nvPr/>
        </p:nvCxnSpPr>
        <p:spPr>
          <a:xfrm flipH="1">
            <a:off x="7154334" y="3705226"/>
            <a:ext cx="842433" cy="37147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7" name="26 Düz Ok Bağlayıcısı"/>
          <p:cNvCxnSpPr/>
          <p:nvPr/>
        </p:nvCxnSpPr>
        <p:spPr>
          <a:xfrm>
            <a:off x="7920567" y="2565400"/>
            <a:ext cx="0" cy="28733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8" name="27 Düz Ok Bağlayıcısı"/>
          <p:cNvCxnSpPr/>
          <p:nvPr/>
        </p:nvCxnSpPr>
        <p:spPr>
          <a:xfrm>
            <a:off x="6400686" y="2240006"/>
            <a:ext cx="0" cy="28733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2530" name="Rectangle 22"/>
          <p:cNvSpPr>
            <a:spLocks noGrp="1" noChangeArrowheads="1"/>
          </p:cNvSpPr>
          <p:nvPr>
            <p:ph type="sldNum" sz="quarter" idx="12"/>
          </p:nvPr>
        </p:nvSpPr>
        <p:spPr bwMode="auto">
          <a:noFill/>
          <a:ln>
            <a:miter lim="800000"/>
            <a:headEnd/>
            <a:tailEnd/>
          </a:ln>
        </p:spPr>
        <p:txBody>
          <a:bodyPr/>
          <a:lstStyle/>
          <a:p>
            <a:fld id="{4B304211-F3EF-435B-9C96-0787D87F855B}" type="slidenum">
              <a:rPr lang="tr-TR" altLang="tr-TR" smtClean="0"/>
              <a:pPr/>
              <a:t>6</a:t>
            </a:fld>
            <a:endParaRPr lang="tr-TR" altLang="tr-TR" smtClean="0"/>
          </a:p>
        </p:txBody>
      </p:sp>
      <p:sp>
        <p:nvSpPr>
          <p:cNvPr id="22532" name="Rectangle 22"/>
          <p:cNvSpPr txBox="1">
            <a:spLocks noGrp="1" noChangeArrowheads="1"/>
          </p:cNvSpPr>
          <p:nvPr/>
        </p:nvSpPr>
        <p:spPr bwMode="auto">
          <a:xfrm>
            <a:off x="8737600" y="6248400"/>
            <a:ext cx="2844800" cy="457200"/>
          </a:xfrm>
          <a:prstGeom prst="rect">
            <a:avLst/>
          </a:prstGeom>
          <a:noFill/>
          <a:ln w="9525">
            <a:noFill/>
            <a:miter lim="800000"/>
            <a:headEnd/>
            <a:tailEnd/>
          </a:ln>
        </p:spPr>
        <p:txBody>
          <a:bodyPr anchor="b"/>
          <a:lstStyle/>
          <a:p>
            <a:pPr algn="r" eaLnBrk="1" hangingPunct="1"/>
            <a:fld id="{DC202707-B47E-4E88-8232-C777FD3A055F}" type="slidenum">
              <a:rPr lang="tr-TR" altLang="tr-TR" sz="1200"/>
              <a:pPr algn="r" eaLnBrk="1" hangingPunct="1"/>
              <a:t>6</a:t>
            </a:fld>
            <a:endParaRPr lang="tr-TR" altLang="tr-TR" sz="1200"/>
          </a:p>
        </p:txBody>
      </p:sp>
      <p:sp>
        <p:nvSpPr>
          <p:cNvPr id="22534" name="Text Box 8"/>
          <p:cNvSpPr txBox="1">
            <a:spLocks noChangeArrowheads="1"/>
          </p:cNvSpPr>
          <p:nvPr/>
        </p:nvSpPr>
        <p:spPr bwMode="auto">
          <a:xfrm>
            <a:off x="1747567" y="1154800"/>
            <a:ext cx="9120717" cy="641350"/>
          </a:xfrm>
          <a:prstGeom prst="rect">
            <a:avLst/>
          </a:prstGeom>
          <a:noFill/>
          <a:ln w="9525">
            <a:noFill/>
            <a:miter lim="800000"/>
            <a:headEnd/>
            <a:tailEnd/>
          </a:ln>
        </p:spPr>
        <p:txBody>
          <a:bodyPr>
            <a:spAutoFit/>
          </a:bodyPr>
          <a:lstStyle/>
          <a:p>
            <a:pPr eaLnBrk="1" hangingPunct="1">
              <a:spcBef>
                <a:spcPct val="50000"/>
              </a:spcBef>
            </a:pPr>
            <a:r>
              <a:rPr lang="tr-TR" altLang="tr-TR" b="1" dirty="0">
                <a:latin typeface="Arial" pitchFamily="34" charset="0"/>
              </a:rPr>
              <a:t>Başkanlığımızda </a:t>
            </a:r>
            <a:r>
              <a:rPr lang="tr-TR" altLang="tr-TR" b="1" dirty="0" smtClean="0">
                <a:latin typeface="Arial" pitchFamily="34" charset="0"/>
              </a:rPr>
              <a:t>105 personel çalışmakta olup, görev unvanları </a:t>
            </a:r>
            <a:r>
              <a:rPr lang="tr-TR" altLang="tr-TR" b="1" dirty="0">
                <a:latin typeface="Arial" pitchFamily="34" charset="0"/>
              </a:rPr>
              <a:t>ve sayıları aşağıda belirtilmiştir.</a:t>
            </a:r>
          </a:p>
        </p:txBody>
      </p:sp>
      <p:sp>
        <p:nvSpPr>
          <p:cNvPr id="22535" name="11 Metin kutusu"/>
          <p:cNvSpPr txBox="1">
            <a:spLocks noChangeArrowheads="1"/>
          </p:cNvSpPr>
          <p:nvPr/>
        </p:nvSpPr>
        <p:spPr bwMode="auto">
          <a:xfrm>
            <a:off x="2639484" y="2852739"/>
            <a:ext cx="6527800" cy="369887"/>
          </a:xfrm>
          <a:prstGeom prst="rect">
            <a:avLst/>
          </a:prstGeom>
          <a:noFill/>
          <a:ln w="9525">
            <a:noFill/>
            <a:miter lim="800000"/>
            <a:headEnd/>
            <a:tailEnd/>
          </a:ln>
        </p:spPr>
        <p:txBody>
          <a:bodyPr>
            <a:spAutoFit/>
          </a:bodyPr>
          <a:lstStyle/>
          <a:p>
            <a:pPr eaLnBrk="1" hangingPunct="1"/>
            <a:r>
              <a:rPr lang="tr-TR" altLang="tr-TR"/>
              <a:t>               </a:t>
            </a:r>
          </a:p>
        </p:txBody>
      </p:sp>
      <p:graphicFrame>
        <p:nvGraphicFramePr>
          <p:cNvPr id="10" name="9 Tablo"/>
          <p:cNvGraphicFramePr>
            <a:graphicFrameLocks noGrp="1"/>
          </p:cNvGraphicFramePr>
          <p:nvPr/>
        </p:nvGraphicFramePr>
        <p:xfrm>
          <a:off x="2017469" y="1787609"/>
          <a:ext cx="8128000" cy="3402225"/>
        </p:xfrm>
        <a:graphic>
          <a:graphicData uri="http://schemas.openxmlformats.org/drawingml/2006/table">
            <a:tbl>
              <a:tblPr firstRow="1" bandRow="1">
                <a:tableStyleId>{5C22544A-7EE6-4342-B048-85BDC9FD1C3A}</a:tableStyleId>
              </a:tblPr>
              <a:tblGrid>
                <a:gridCol w="4064000">
                  <a:extLst>
                    <a:ext uri="{9D8B030D-6E8A-4147-A177-3AD203B41FA5}">
                      <a16:colId xmlns:a16="http://schemas.microsoft.com/office/drawing/2014/main" val="20000"/>
                    </a:ext>
                  </a:extLst>
                </a:gridCol>
                <a:gridCol w="4064000">
                  <a:extLst>
                    <a:ext uri="{9D8B030D-6E8A-4147-A177-3AD203B41FA5}">
                      <a16:colId xmlns:a16="http://schemas.microsoft.com/office/drawing/2014/main" val="20001"/>
                    </a:ext>
                  </a:extLst>
                </a:gridCol>
              </a:tblGrid>
              <a:tr h="378025">
                <a:tc>
                  <a:txBody>
                    <a:bodyPr/>
                    <a:lstStyle/>
                    <a:p>
                      <a:r>
                        <a:rPr lang="tr-TR" dirty="0" err="1" smtClean="0"/>
                        <a:t>Ünvan</a:t>
                      </a:r>
                      <a:endParaRPr lang="tr-TR" dirty="0"/>
                    </a:p>
                  </a:txBody>
                  <a:tcPr marL="121920" marR="121920"/>
                </a:tc>
                <a:tc>
                  <a:txBody>
                    <a:bodyPr/>
                    <a:lstStyle/>
                    <a:p>
                      <a:r>
                        <a:rPr lang="tr-TR" dirty="0" smtClean="0"/>
                        <a:t>Sayı</a:t>
                      </a:r>
                      <a:endParaRPr lang="tr-TR" dirty="0"/>
                    </a:p>
                  </a:txBody>
                  <a:tcPr marL="121920" marR="121920"/>
                </a:tc>
                <a:extLst>
                  <a:ext uri="{0D108BD9-81ED-4DB2-BD59-A6C34878D82A}">
                    <a16:rowId xmlns:a16="http://schemas.microsoft.com/office/drawing/2014/main" val="10000"/>
                  </a:ext>
                </a:extLst>
              </a:tr>
              <a:tr h="378025">
                <a:tc>
                  <a:txBody>
                    <a:bodyPr/>
                    <a:lstStyle/>
                    <a:p>
                      <a:r>
                        <a:rPr lang="tr-TR" dirty="0" smtClean="0"/>
                        <a:t>Daire Başkanı</a:t>
                      </a:r>
                      <a:endParaRPr lang="tr-TR" dirty="0"/>
                    </a:p>
                  </a:txBody>
                  <a:tcPr marL="121920" marR="121920"/>
                </a:tc>
                <a:tc>
                  <a:txBody>
                    <a:bodyPr/>
                    <a:lstStyle/>
                    <a:p>
                      <a:r>
                        <a:rPr lang="tr-TR" dirty="0" smtClean="0"/>
                        <a:t>1</a:t>
                      </a:r>
                      <a:endParaRPr lang="tr-TR" dirty="0"/>
                    </a:p>
                  </a:txBody>
                  <a:tcPr marL="121920" marR="121920"/>
                </a:tc>
                <a:extLst>
                  <a:ext uri="{0D108BD9-81ED-4DB2-BD59-A6C34878D82A}">
                    <a16:rowId xmlns:a16="http://schemas.microsoft.com/office/drawing/2014/main" val="10001"/>
                  </a:ext>
                </a:extLst>
              </a:tr>
              <a:tr h="378025">
                <a:tc>
                  <a:txBody>
                    <a:bodyPr/>
                    <a:lstStyle/>
                    <a:p>
                      <a:r>
                        <a:rPr lang="tr-TR" dirty="0" smtClean="0"/>
                        <a:t>Şube Müdürü</a:t>
                      </a:r>
                      <a:endParaRPr lang="tr-TR" dirty="0"/>
                    </a:p>
                  </a:txBody>
                  <a:tcPr marL="121920" marR="121920"/>
                </a:tc>
                <a:tc>
                  <a:txBody>
                    <a:bodyPr/>
                    <a:lstStyle/>
                    <a:p>
                      <a:r>
                        <a:rPr lang="tr-TR" dirty="0" smtClean="0"/>
                        <a:t>4</a:t>
                      </a:r>
                      <a:endParaRPr lang="tr-TR" dirty="0"/>
                    </a:p>
                  </a:txBody>
                  <a:tcPr marL="121920" marR="121920"/>
                </a:tc>
                <a:extLst>
                  <a:ext uri="{0D108BD9-81ED-4DB2-BD59-A6C34878D82A}">
                    <a16:rowId xmlns:a16="http://schemas.microsoft.com/office/drawing/2014/main" val="10002"/>
                  </a:ext>
                </a:extLst>
              </a:tr>
              <a:tr h="378025">
                <a:tc>
                  <a:txBody>
                    <a:bodyPr/>
                    <a:lstStyle/>
                    <a:p>
                      <a:r>
                        <a:rPr lang="tr-TR" dirty="0" smtClean="0"/>
                        <a:t>Sivil Savunma Uzmanı</a:t>
                      </a:r>
                      <a:endParaRPr lang="tr-TR" dirty="0"/>
                    </a:p>
                  </a:txBody>
                  <a:tcPr marL="121920" marR="121920"/>
                </a:tc>
                <a:tc>
                  <a:txBody>
                    <a:bodyPr/>
                    <a:lstStyle/>
                    <a:p>
                      <a:r>
                        <a:rPr lang="tr-TR" dirty="0" smtClean="0"/>
                        <a:t>1</a:t>
                      </a:r>
                      <a:endParaRPr lang="tr-TR" dirty="0"/>
                    </a:p>
                  </a:txBody>
                  <a:tcPr marL="121920" marR="121920"/>
                </a:tc>
                <a:extLst>
                  <a:ext uri="{0D108BD9-81ED-4DB2-BD59-A6C34878D82A}">
                    <a16:rowId xmlns:a16="http://schemas.microsoft.com/office/drawing/2014/main" val="10003"/>
                  </a:ext>
                </a:extLst>
              </a:tr>
              <a:tr h="378025">
                <a:tc>
                  <a:txBody>
                    <a:bodyPr/>
                    <a:lstStyle/>
                    <a:p>
                      <a:r>
                        <a:rPr lang="tr-TR" dirty="0" smtClean="0"/>
                        <a:t>Şef</a:t>
                      </a:r>
                      <a:endParaRPr lang="tr-TR" dirty="0"/>
                    </a:p>
                  </a:txBody>
                  <a:tcPr marL="121920" marR="121920"/>
                </a:tc>
                <a:tc>
                  <a:txBody>
                    <a:bodyPr/>
                    <a:lstStyle/>
                    <a:p>
                      <a:r>
                        <a:rPr lang="tr-TR" dirty="0" smtClean="0"/>
                        <a:t>2</a:t>
                      </a:r>
                      <a:endParaRPr lang="tr-TR" dirty="0"/>
                    </a:p>
                  </a:txBody>
                  <a:tcPr marL="121920" marR="121920"/>
                </a:tc>
                <a:extLst>
                  <a:ext uri="{0D108BD9-81ED-4DB2-BD59-A6C34878D82A}">
                    <a16:rowId xmlns:a16="http://schemas.microsoft.com/office/drawing/2014/main" val="10004"/>
                  </a:ext>
                </a:extLst>
              </a:tr>
              <a:tr h="378025">
                <a:tc>
                  <a:txBody>
                    <a:bodyPr/>
                    <a:lstStyle/>
                    <a:p>
                      <a:r>
                        <a:rPr lang="tr-TR" dirty="0" err="1" smtClean="0"/>
                        <a:t>Tekn</a:t>
                      </a:r>
                      <a:r>
                        <a:rPr lang="tr-TR" dirty="0" smtClean="0"/>
                        <a:t>.,</a:t>
                      </a:r>
                      <a:r>
                        <a:rPr lang="tr-TR" dirty="0" err="1" smtClean="0"/>
                        <a:t>Tekn</a:t>
                      </a:r>
                      <a:r>
                        <a:rPr lang="tr-TR" dirty="0" smtClean="0"/>
                        <a:t>.,Bil.</a:t>
                      </a:r>
                      <a:r>
                        <a:rPr lang="tr-TR" baseline="0" dirty="0" smtClean="0"/>
                        <a:t> İş., Memur vb</a:t>
                      </a:r>
                      <a:endParaRPr lang="tr-TR" dirty="0"/>
                    </a:p>
                  </a:txBody>
                  <a:tcPr marL="121920" marR="121920"/>
                </a:tc>
                <a:tc>
                  <a:txBody>
                    <a:bodyPr/>
                    <a:lstStyle/>
                    <a:p>
                      <a:r>
                        <a:rPr lang="tr-TR" dirty="0" smtClean="0"/>
                        <a:t>10</a:t>
                      </a:r>
                      <a:endParaRPr lang="tr-TR" dirty="0"/>
                    </a:p>
                  </a:txBody>
                  <a:tcPr marL="121920" marR="121920"/>
                </a:tc>
                <a:extLst>
                  <a:ext uri="{0D108BD9-81ED-4DB2-BD59-A6C34878D82A}">
                    <a16:rowId xmlns:a16="http://schemas.microsoft.com/office/drawing/2014/main" val="10005"/>
                  </a:ext>
                </a:extLst>
              </a:tr>
              <a:tr h="378025">
                <a:tc>
                  <a:txBody>
                    <a:bodyPr/>
                    <a:lstStyle/>
                    <a:p>
                      <a:r>
                        <a:rPr lang="tr-TR" dirty="0" smtClean="0"/>
                        <a:t>Şoför</a:t>
                      </a:r>
                      <a:endParaRPr lang="tr-TR" dirty="0"/>
                    </a:p>
                  </a:txBody>
                  <a:tcPr marL="121920" marR="121920"/>
                </a:tc>
                <a:tc>
                  <a:txBody>
                    <a:bodyPr/>
                    <a:lstStyle/>
                    <a:p>
                      <a:r>
                        <a:rPr lang="tr-TR" dirty="0" smtClean="0"/>
                        <a:t>14</a:t>
                      </a:r>
                      <a:r>
                        <a:rPr lang="tr-TR" baseline="0" dirty="0" smtClean="0"/>
                        <a:t> (biri garaj amiri)</a:t>
                      </a:r>
                      <a:endParaRPr lang="tr-TR" dirty="0"/>
                    </a:p>
                  </a:txBody>
                  <a:tcPr marL="121920" marR="121920"/>
                </a:tc>
                <a:extLst>
                  <a:ext uri="{0D108BD9-81ED-4DB2-BD59-A6C34878D82A}">
                    <a16:rowId xmlns:a16="http://schemas.microsoft.com/office/drawing/2014/main" val="10006"/>
                  </a:ext>
                </a:extLst>
              </a:tr>
              <a:tr h="378025">
                <a:tc>
                  <a:txBody>
                    <a:bodyPr/>
                    <a:lstStyle/>
                    <a:p>
                      <a:r>
                        <a:rPr lang="tr-TR" dirty="0" smtClean="0"/>
                        <a:t>4/D İşçisi</a:t>
                      </a:r>
                      <a:endParaRPr lang="tr-TR" dirty="0"/>
                    </a:p>
                  </a:txBody>
                  <a:tcPr marL="121920" marR="121920"/>
                </a:tc>
                <a:tc>
                  <a:txBody>
                    <a:bodyPr/>
                    <a:lstStyle/>
                    <a:p>
                      <a:r>
                        <a:rPr lang="tr-TR" dirty="0" smtClean="0"/>
                        <a:t>15</a:t>
                      </a:r>
                      <a:r>
                        <a:rPr lang="tr-TR" baseline="0" dirty="0" smtClean="0"/>
                        <a:t> (biri temizlik şefi)</a:t>
                      </a:r>
                      <a:endParaRPr lang="tr-TR" dirty="0"/>
                    </a:p>
                  </a:txBody>
                  <a:tcPr marL="121920" marR="121920"/>
                </a:tc>
                <a:extLst>
                  <a:ext uri="{0D108BD9-81ED-4DB2-BD59-A6C34878D82A}">
                    <a16:rowId xmlns:a16="http://schemas.microsoft.com/office/drawing/2014/main" val="10007"/>
                  </a:ext>
                </a:extLst>
              </a:tr>
              <a:tr h="378025">
                <a:tc>
                  <a:txBody>
                    <a:bodyPr/>
                    <a:lstStyle/>
                    <a:p>
                      <a:r>
                        <a:rPr lang="tr-TR" dirty="0" smtClean="0"/>
                        <a:t>4/D Güvenlik Personeli</a:t>
                      </a:r>
                      <a:endParaRPr lang="tr-TR" dirty="0"/>
                    </a:p>
                  </a:txBody>
                  <a:tcPr marL="121920" marR="121920"/>
                </a:tc>
                <a:tc>
                  <a:txBody>
                    <a:bodyPr/>
                    <a:lstStyle/>
                    <a:p>
                      <a:r>
                        <a:rPr lang="tr-TR" dirty="0" smtClean="0"/>
                        <a:t>84 (</a:t>
                      </a:r>
                      <a:r>
                        <a:rPr lang="tr-TR" dirty="0" err="1" smtClean="0"/>
                        <a:t>dörtü</a:t>
                      </a:r>
                      <a:r>
                        <a:rPr lang="tr-TR" dirty="0" smtClean="0"/>
                        <a:t> güvenlik amiri)</a:t>
                      </a:r>
                      <a:endParaRPr lang="tr-TR" dirty="0"/>
                    </a:p>
                  </a:txBody>
                  <a:tcPr marL="121920" marR="121920"/>
                </a:tc>
                <a:extLst>
                  <a:ext uri="{0D108BD9-81ED-4DB2-BD59-A6C34878D82A}">
                    <a16:rowId xmlns:a16="http://schemas.microsoft.com/office/drawing/2014/main" val="10008"/>
                  </a:ext>
                </a:extLst>
              </a:tr>
            </a:tbl>
          </a:graphicData>
        </a:graphic>
      </p:graphicFrame>
      <p:sp>
        <p:nvSpPr>
          <p:cNvPr id="11" name="Text Box 8"/>
          <p:cNvSpPr txBox="1">
            <a:spLocks noChangeArrowheads="1"/>
          </p:cNvSpPr>
          <p:nvPr/>
        </p:nvSpPr>
        <p:spPr bwMode="auto">
          <a:xfrm>
            <a:off x="1808836" y="643325"/>
            <a:ext cx="4703233" cy="366713"/>
          </a:xfrm>
          <a:prstGeom prst="rect">
            <a:avLst/>
          </a:prstGeom>
          <a:noFill/>
          <a:ln w="9525">
            <a:noFill/>
            <a:miter lim="800000"/>
            <a:headEnd/>
            <a:tailEnd/>
          </a:ln>
        </p:spPr>
        <p:txBody>
          <a:bodyPr>
            <a:spAutoFit/>
          </a:bodyPr>
          <a:lstStyle/>
          <a:p>
            <a:pPr eaLnBrk="1" hangingPunct="1">
              <a:spcBef>
                <a:spcPct val="50000"/>
              </a:spcBef>
            </a:pPr>
            <a:r>
              <a:rPr lang="tr-TR" altLang="tr-TR" b="1" dirty="0" smtClean="0">
                <a:latin typeface="Arial" pitchFamily="34" charset="0"/>
              </a:rPr>
              <a:t>Personel Sayısı</a:t>
            </a:r>
            <a:endParaRPr lang="tr-TR" altLang="tr-TR" b="1" dirty="0">
              <a:latin typeface="Arial" pitchFamily="34" charset="0"/>
            </a:endParaRP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3555" name="Rectangle 22"/>
          <p:cNvSpPr>
            <a:spLocks noGrp="1" noChangeArrowheads="1"/>
          </p:cNvSpPr>
          <p:nvPr>
            <p:ph type="sldNum" sz="quarter" idx="12"/>
          </p:nvPr>
        </p:nvSpPr>
        <p:spPr bwMode="auto">
          <a:noFill/>
          <a:ln>
            <a:miter lim="800000"/>
            <a:headEnd/>
            <a:tailEnd/>
          </a:ln>
        </p:spPr>
        <p:txBody>
          <a:bodyPr/>
          <a:lstStyle/>
          <a:p>
            <a:fld id="{AB904137-F086-4B58-B90C-818BCC88ACF4}" type="slidenum">
              <a:rPr lang="tr-TR" altLang="tr-TR" smtClean="0"/>
              <a:pPr/>
              <a:t>7</a:t>
            </a:fld>
            <a:endParaRPr lang="tr-TR" altLang="tr-TR" smtClean="0"/>
          </a:p>
        </p:txBody>
      </p:sp>
      <p:sp>
        <p:nvSpPr>
          <p:cNvPr id="23556" name="Rectangle 22"/>
          <p:cNvSpPr txBox="1">
            <a:spLocks noGrp="1" noChangeArrowheads="1"/>
          </p:cNvSpPr>
          <p:nvPr/>
        </p:nvSpPr>
        <p:spPr bwMode="auto">
          <a:xfrm>
            <a:off x="8737600" y="6248400"/>
            <a:ext cx="2844800" cy="457200"/>
          </a:xfrm>
          <a:prstGeom prst="rect">
            <a:avLst/>
          </a:prstGeom>
          <a:noFill/>
          <a:ln w="9525">
            <a:noFill/>
            <a:miter lim="800000"/>
            <a:headEnd/>
            <a:tailEnd/>
          </a:ln>
        </p:spPr>
        <p:txBody>
          <a:bodyPr anchor="b"/>
          <a:lstStyle/>
          <a:p>
            <a:pPr algn="r" eaLnBrk="1" hangingPunct="1"/>
            <a:fld id="{10DE0AA7-280E-458E-9337-8694840EB5D4}" type="slidenum">
              <a:rPr lang="tr-TR" altLang="tr-TR" sz="1200"/>
              <a:pPr algn="r" eaLnBrk="1" hangingPunct="1"/>
              <a:t>7</a:t>
            </a:fld>
            <a:endParaRPr lang="tr-TR" altLang="tr-TR" sz="1200"/>
          </a:p>
        </p:txBody>
      </p:sp>
      <p:sp>
        <p:nvSpPr>
          <p:cNvPr id="23557" name="Text Box 6"/>
          <p:cNvSpPr txBox="1">
            <a:spLocks noChangeArrowheads="1"/>
          </p:cNvSpPr>
          <p:nvPr/>
        </p:nvSpPr>
        <p:spPr bwMode="auto">
          <a:xfrm>
            <a:off x="1871134" y="2276476"/>
            <a:ext cx="8642351" cy="2530475"/>
          </a:xfrm>
          <a:prstGeom prst="rect">
            <a:avLst/>
          </a:prstGeom>
          <a:noFill/>
          <a:ln w="9525">
            <a:noFill/>
            <a:miter lim="800000"/>
            <a:headEnd/>
            <a:tailEnd/>
          </a:ln>
        </p:spPr>
        <p:txBody>
          <a:bodyPr>
            <a:spAutoFit/>
          </a:bodyPr>
          <a:lstStyle/>
          <a:p>
            <a:pPr eaLnBrk="1" hangingPunct="1">
              <a:spcBef>
                <a:spcPct val="50000"/>
              </a:spcBef>
            </a:pPr>
            <a:r>
              <a:rPr lang="tr-TR" altLang="tr-TR" sz="4000" b="1">
                <a:latin typeface="Arial" pitchFamily="34" charset="0"/>
              </a:rPr>
              <a:t>FAALİYET   ve</a:t>
            </a:r>
          </a:p>
          <a:p>
            <a:pPr eaLnBrk="1" hangingPunct="1">
              <a:spcBef>
                <a:spcPct val="50000"/>
              </a:spcBef>
            </a:pPr>
            <a:r>
              <a:rPr lang="tr-TR" altLang="tr-TR" sz="4000" b="1">
                <a:latin typeface="Arial" pitchFamily="34" charset="0"/>
              </a:rPr>
              <a:t>      PERFORMANS </a:t>
            </a:r>
          </a:p>
          <a:p>
            <a:pPr eaLnBrk="1" hangingPunct="1">
              <a:spcBef>
                <a:spcPct val="50000"/>
              </a:spcBef>
            </a:pPr>
            <a:r>
              <a:rPr lang="tr-TR" altLang="tr-TR" sz="4000" b="1">
                <a:latin typeface="Arial" pitchFamily="34" charset="0"/>
              </a:rPr>
              <a:t>           GÖSTERGELERİ  </a:t>
            </a:r>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4579" name="Rectangle 22"/>
          <p:cNvSpPr>
            <a:spLocks noGrp="1" noChangeArrowheads="1"/>
          </p:cNvSpPr>
          <p:nvPr>
            <p:ph type="sldNum" sz="quarter" idx="12"/>
          </p:nvPr>
        </p:nvSpPr>
        <p:spPr bwMode="auto">
          <a:noFill/>
          <a:ln>
            <a:miter lim="800000"/>
            <a:headEnd/>
            <a:tailEnd/>
          </a:ln>
        </p:spPr>
        <p:txBody>
          <a:bodyPr/>
          <a:lstStyle/>
          <a:p>
            <a:fld id="{1F5C1967-11DD-4E56-B77C-FE82C5A3B7FC}" type="slidenum">
              <a:rPr lang="tr-TR" altLang="tr-TR" smtClean="0"/>
              <a:pPr/>
              <a:t>8</a:t>
            </a:fld>
            <a:endParaRPr lang="tr-TR" altLang="tr-TR" smtClean="0"/>
          </a:p>
        </p:txBody>
      </p:sp>
      <p:sp>
        <p:nvSpPr>
          <p:cNvPr id="24580" name="Rectangle 22"/>
          <p:cNvSpPr txBox="1">
            <a:spLocks noGrp="1" noChangeArrowheads="1"/>
          </p:cNvSpPr>
          <p:nvPr/>
        </p:nvSpPr>
        <p:spPr bwMode="auto">
          <a:xfrm>
            <a:off x="8737600" y="6248400"/>
            <a:ext cx="2844800" cy="457200"/>
          </a:xfrm>
          <a:prstGeom prst="rect">
            <a:avLst/>
          </a:prstGeom>
          <a:noFill/>
          <a:ln w="9525">
            <a:noFill/>
            <a:miter lim="800000"/>
            <a:headEnd/>
            <a:tailEnd/>
          </a:ln>
        </p:spPr>
        <p:txBody>
          <a:bodyPr anchor="b"/>
          <a:lstStyle/>
          <a:p>
            <a:pPr algn="r" eaLnBrk="1" hangingPunct="1"/>
            <a:fld id="{88640B4D-644F-483A-B01D-BB9371EA620A}" type="slidenum">
              <a:rPr lang="tr-TR" altLang="tr-TR" sz="1200"/>
              <a:pPr algn="r" eaLnBrk="1" hangingPunct="1"/>
              <a:t>8</a:t>
            </a:fld>
            <a:endParaRPr lang="tr-TR" altLang="tr-TR" sz="1200"/>
          </a:p>
        </p:txBody>
      </p:sp>
      <p:graphicFrame>
        <p:nvGraphicFramePr>
          <p:cNvPr id="8" name="7 Tablo"/>
          <p:cNvGraphicFramePr>
            <a:graphicFrameLocks noGrp="1"/>
          </p:cNvGraphicFramePr>
          <p:nvPr>
            <p:extLst>
              <p:ext uri="{D42A27DB-BD31-4B8C-83A1-F6EECF244321}">
                <p14:modId xmlns:p14="http://schemas.microsoft.com/office/powerpoint/2010/main" val="1089432826"/>
              </p:ext>
            </p:extLst>
          </p:nvPr>
        </p:nvGraphicFramePr>
        <p:xfrm>
          <a:off x="157941" y="74814"/>
          <a:ext cx="11862264" cy="8855082"/>
        </p:xfrm>
        <a:graphic>
          <a:graphicData uri="http://schemas.openxmlformats.org/drawingml/2006/table">
            <a:tbl>
              <a:tblPr/>
              <a:tblGrid>
                <a:gridCol w="1368843">
                  <a:extLst>
                    <a:ext uri="{9D8B030D-6E8A-4147-A177-3AD203B41FA5}">
                      <a16:colId xmlns:a16="http://schemas.microsoft.com/office/drawing/2014/main" val="20000"/>
                    </a:ext>
                  </a:extLst>
                </a:gridCol>
                <a:gridCol w="1368843">
                  <a:extLst>
                    <a:ext uri="{9D8B030D-6E8A-4147-A177-3AD203B41FA5}">
                      <a16:colId xmlns:a16="http://schemas.microsoft.com/office/drawing/2014/main" val="3284273535"/>
                    </a:ext>
                  </a:extLst>
                </a:gridCol>
                <a:gridCol w="955908">
                  <a:extLst>
                    <a:ext uri="{9D8B030D-6E8A-4147-A177-3AD203B41FA5}">
                      <a16:colId xmlns:a16="http://schemas.microsoft.com/office/drawing/2014/main" val="20001"/>
                    </a:ext>
                  </a:extLst>
                </a:gridCol>
                <a:gridCol w="955908">
                  <a:extLst>
                    <a:ext uri="{9D8B030D-6E8A-4147-A177-3AD203B41FA5}">
                      <a16:colId xmlns:a16="http://schemas.microsoft.com/office/drawing/2014/main" val="20002"/>
                    </a:ext>
                  </a:extLst>
                </a:gridCol>
                <a:gridCol w="955908">
                  <a:extLst>
                    <a:ext uri="{9D8B030D-6E8A-4147-A177-3AD203B41FA5}">
                      <a16:colId xmlns:a16="http://schemas.microsoft.com/office/drawing/2014/main" val="20003"/>
                    </a:ext>
                  </a:extLst>
                </a:gridCol>
                <a:gridCol w="1027898">
                  <a:extLst>
                    <a:ext uri="{9D8B030D-6E8A-4147-A177-3AD203B41FA5}">
                      <a16:colId xmlns:a16="http://schemas.microsoft.com/office/drawing/2014/main" val="20004"/>
                    </a:ext>
                  </a:extLst>
                </a:gridCol>
                <a:gridCol w="1057722">
                  <a:extLst>
                    <a:ext uri="{9D8B030D-6E8A-4147-A177-3AD203B41FA5}">
                      <a16:colId xmlns:a16="http://schemas.microsoft.com/office/drawing/2014/main" val="20005"/>
                    </a:ext>
                  </a:extLst>
                </a:gridCol>
                <a:gridCol w="1042810">
                  <a:extLst>
                    <a:ext uri="{9D8B030D-6E8A-4147-A177-3AD203B41FA5}">
                      <a16:colId xmlns:a16="http://schemas.microsoft.com/office/drawing/2014/main" val="20006"/>
                    </a:ext>
                  </a:extLst>
                </a:gridCol>
                <a:gridCol w="955908">
                  <a:extLst>
                    <a:ext uri="{9D8B030D-6E8A-4147-A177-3AD203B41FA5}">
                      <a16:colId xmlns:a16="http://schemas.microsoft.com/office/drawing/2014/main" val="20007"/>
                    </a:ext>
                  </a:extLst>
                </a:gridCol>
                <a:gridCol w="1318205">
                  <a:extLst>
                    <a:ext uri="{9D8B030D-6E8A-4147-A177-3AD203B41FA5}">
                      <a16:colId xmlns:a16="http://schemas.microsoft.com/office/drawing/2014/main" val="20008"/>
                    </a:ext>
                  </a:extLst>
                </a:gridCol>
                <a:gridCol w="854311">
                  <a:extLst>
                    <a:ext uri="{9D8B030D-6E8A-4147-A177-3AD203B41FA5}">
                      <a16:colId xmlns:a16="http://schemas.microsoft.com/office/drawing/2014/main" val="20009"/>
                    </a:ext>
                  </a:extLst>
                </a:gridCol>
              </a:tblGrid>
              <a:tr h="559010">
                <a:tc>
                  <a:txBody>
                    <a:bodyPr/>
                    <a:lstStyle/>
                    <a:p>
                      <a:pPr algn="ctr" fontAlgn="ctr"/>
                      <a:r>
                        <a:rPr lang="tr-TR" sz="800" b="1" i="0" u="none" strike="noStrike" dirty="0">
                          <a:effectLst/>
                          <a:latin typeface="Tahoma" panose="020B0604030504040204" pitchFamily="34" charset="0"/>
                        </a:rPr>
                        <a:t>TERTİP</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effectLst/>
                          <a:latin typeface="Tahoma" panose="020B0604030504040204" pitchFamily="34" charset="0"/>
                        </a:rPr>
                        <a:t>KBÖ</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effectLst/>
                          <a:latin typeface="Tahoma" panose="020B0604030504040204" pitchFamily="34" charset="0"/>
                        </a:rPr>
                        <a:t>EKLENEN</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effectLst/>
                          <a:latin typeface="Tahoma" panose="020B0604030504040204" pitchFamily="34" charset="0"/>
                        </a:rPr>
                        <a:t>DÜŞÜLEN</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effectLst/>
                          <a:latin typeface="Tahoma" panose="020B0604030504040204" pitchFamily="34" charset="0"/>
                        </a:rPr>
                        <a:t>TOPLAM ÖDENEK</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effectLst/>
                          <a:latin typeface="Tahoma" panose="020B0604030504040204" pitchFamily="34" charset="0"/>
                        </a:rPr>
                        <a:t>SERBEST</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effectLst/>
                          <a:latin typeface="Tahoma" panose="020B0604030504040204" pitchFamily="34" charset="0"/>
                        </a:rPr>
                        <a:t>ÖDENEK GÖNDERME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effectLst/>
                          <a:latin typeface="Tahoma" panose="020B0604030504040204" pitchFamily="34" charset="0"/>
                        </a:rPr>
                        <a:t>TENKİS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effectLst/>
                          <a:latin typeface="Tahoma" panose="020B0604030504040204" pitchFamily="34" charset="0"/>
                        </a:rPr>
                        <a:t>TOPLAM ÖDENEK GÖNDERME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effectLst/>
                          <a:latin typeface="Tahoma" panose="020B0604030504040204" pitchFamily="34" charset="0"/>
                        </a:rPr>
                        <a:t>HARCAMA</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effectLst/>
                          <a:latin typeface="Tahoma" panose="020B0604030504040204" pitchFamily="34" charset="0"/>
                        </a:rPr>
                        <a:t>KALAN</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559010">
                <a:tc>
                  <a:txBody>
                    <a:bodyPr/>
                    <a:lstStyle/>
                    <a:p>
                      <a:pPr algn="l" fontAlgn="ctr"/>
                      <a:r>
                        <a:rPr lang="tr-TR" sz="800" b="0" i="0" u="none" strike="noStrike">
                          <a:effectLst/>
                          <a:latin typeface="Tahoma" panose="020B0604030504040204" pitchFamily="34" charset="0"/>
                        </a:rPr>
                        <a:t>62.239.756.15021-0473.0003-02-06.01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800" b="0" i="0" u="none" strike="noStrike">
                          <a:effectLst/>
                          <a:latin typeface="Tahoma" panose="020B0604030504040204" pitchFamily="34" charset="0"/>
                        </a:rPr>
                        <a:t>1.000.000,00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800" b="0" i="0" u="none" strike="noStrike">
                          <a:effectLst/>
                          <a:latin typeface="Tahoma" panose="020B0604030504040204" pitchFamily="34" charset="0"/>
                        </a:rPr>
                        <a:t>290.000,00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800" b="0" i="0" u="none" strike="noStrike">
                          <a:effectLst/>
                          <a:latin typeface="Tahoma" panose="020B0604030504040204" pitchFamily="34" charset="0"/>
                        </a:rPr>
                        <a:t>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800" b="0" i="0" u="none" strike="noStrike">
                          <a:effectLst/>
                          <a:latin typeface="Tahoma" panose="020B0604030504040204" pitchFamily="34" charset="0"/>
                        </a:rPr>
                        <a:t>1.290.000,00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800" b="0" i="0" u="none" strike="noStrike">
                          <a:effectLst/>
                          <a:latin typeface="Tahoma" panose="020B0604030504040204" pitchFamily="34" charset="0"/>
                        </a:rPr>
                        <a:t>1.290.000,00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800" b="0" i="0" u="none" strike="noStrike">
                          <a:effectLst/>
                          <a:latin typeface="Tahoma" panose="020B0604030504040204" pitchFamily="34" charset="0"/>
                        </a:rPr>
                        <a:t>1.290.000,00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800" b="0" i="0" u="none" strike="noStrike">
                          <a:effectLst/>
                          <a:latin typeface="Tahoma" panose="020B0604030504040204" pitchFamily="34" charset="0"/>
                        </a:rPr>
                        <a:t>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800" b="0" i="0" u="none" strike="noStrike">
                          <a:effectLst/>
                          <a:latin typeface="Tahoma" panose="020B0604030504040204" pitchFamily="34" charset="0"/>
                        </a:rPr>
                        <a:t>1.290.000,00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800" b="0" i="0" u="none" strike="noStrike">
                          <a:effectLst/>
                          <a:latin typeface="Tahoma" panose="020B0604030504040204" pitchFamily="34" charset="0"/>
                        </a:rPr>
                        <a:t>1.289.445,18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800" b="0" i="0" u="none" strike="noStrike">
                          <a:effectLst/>
                          <a:latin typeface="Tahoma" panose="020B0604030504040204" pitchFamily="34" charset="0"/>
                        </a:rPr>
                        <a:t>554,82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89204644"/>
                  </a:ext>
                </a:extLst>
              </a:tr>
              <a:tr h="559010">
                <a:tc>
                  <a:txBody>
                    <a:bodyPr/>
                    <a:lstStyle/>
                    <a:p>
                      <a:pPr algn="l" fontAlgn="ctr"/>
                      <a:r>
                        <a:rPr lang="tr-TR" sz="800" b="0" i="0" u="none" strike="noStrike">
                          <a:effectLst/>
                          <a:latin typeface="Tahoma" panose="020B0604030504040204" pitchFamily="34" charset="0"/>
                        </a:rPr>
                        <a:t>62.239.756.4603-0473.0003-02-01.02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800" b="0" i="0" u="none" strike="noStrike">
                          <a:effectLst/>
                          <a:latin typeface="Tahoma" panose="020B0604030504040204" pitchFamily="34" charset="0"/>
                        </a:rPr>
                        <a:t>28.000,00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800" b="0" i="0" u="none" strike="noStrike">
                          <a:effectLst/>
                          <a:latin typeface="Tahoma" panose="020B0604030504040204" pitchFamily="34" charset="0"/>
                        </a:rPr>
                        <a:t>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800" b="0" i="0" u="none" strike="noStrike">
                          <a:effectLst/>
                          <a:latin typeface="Tahoma" panose="020B0604030504040204" pitchFamily="34" charset="0"/>
                        </a:rPr>
                        <a:t>28.000,00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800" b="0" i="0" u="none" strike="noStrike">
                          <a:effectLst/>
                          <a:latin typeface="Tahoma" panose="020B0604030504040204" pitchFamily="34" charset="0"/>
                        </a:rPr>
                        <a:t>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800" b="0" i="0" u="none" strike="noStrike">
                          <a:effectLst/>
                          <a:latin typeface="Tahoma" panose="020B0604030504040204" pitchFamily="34" charset="0"/>
                        </a:rPr>
                        <a:t>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800" b="0" i="0" u="none" strike="noStrike">
                          <a:effectLst/>
                          <a:latin typeface="Tahoma" panose="020B0604030504040204" pitchFamily="34" charset="0"/>
                        </a:rPr>
                        <a:t>28.000,00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800" b="0" i="0" u="none" strike="noStrike">
                          <a:effectLst/>
                          <a:latin typeface="Tahoma" panose="020B0604030504040204" pitchFamily="34" charset="0"/>
                        </a:rPr>
                        <a:t>-28.000,00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800" b="0" i="0" u="none" strike="noStrike">
                          <a:effectLst/>
                          <a:latin typeface="Tahoma" panose="020B0604030504040204" pitchFamily="34" charset="0"/>
                        </a:rPr>
                        <a:t>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800" b="0" i="0" u="none" strike="noStrike">
                          <a:effectLst/>
                          <a:latin typeface="Tahoma" panose="020B0604030504040204" pitchFamily="34" charset="0"/>
                        </a:rPr>
                        <a:t>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800" b="0" i="0" u="none" strike="noStrike">
                          <a:effectLst/>
                          <a:latin typeface="Tahoma" panose="020B0604030504040204" pitchFamily="34" charset="0"/>
                        </a:rPr>
                        <a:t>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17254048"/>
                  </a:ext>
                </a:extLst>
              </a:tr>
              <a:tr h="559010">
                <a:tc>
                  <a:txBody>
                    <a:bodyPr/>
                    <a:lstStyle/>
                    <a:p>
                      <a:pPr algn="l" fontAlgn="ctr"/>
                      <a:r>
                        <a:rPr lang="tr-TR" sz="800" b="0" i="0" u="none" strike="noStrike">
                          <a:effectLst/>
                          <a:latin typeface="Tahoma" panose="020B0604030504040204" pitchFamily="34" charset="0"/>
                        </a:rPr>
                        <a:t>62.239.756.4603-0473.0003-02-01.03.10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800" b="0" i="0" u="none" strike="noStrike">
                          <a:effectLst/>
                          <a:latin typeface="Tahoma" panose="020B0604030504040204" pitchFamily="34" charset="0"/>
                        </a:rPr>
                        <a:t>7.046.000,00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800" b="0" i="0" u="none" strike="noStrike">
                          <a:effectLst/>
                          <a:latin typeface="Tahoma" panose="020B0604030504040204" pitchFamily="34" charset="0"/>
                        </a:rPr>
                        <a:t>3.145.000,00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800" b="0" i="0" u="none" strike="noStrike">
                          <a:effectLst/>
                          <a:latin typeface="Tahoma" panose="020B0604030504040204" pitchFamily="34" charset="0"/>
                        </a:rPr>
                        <a:t>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800" b="0" i="0" u="none" strike="noStrike" dirty="0">
                          <a:effectLst/>
                          <a:latin typeface="Tahoma" panose="020B0604030504040204" pitchFamily="34" charset="0"/>
                        </a:rPr>
                        <a:t>10.191.000,00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800" b="0" i="0" u="none" strike="noStrike" dirty="0" smtClean="0">
                          <a:effectLst/>
                          <a:latin typeface="Tahoma" panose="020B0604030504040204" pitchFamily="34" charset="0"/>
                        </a:rPr>
                        <a:t>10.191.000,00</a:t>
                      </a:r>
                      <a:endParaRPr lang="tr-TR" sz="800" b="0" i="0" u="none" strike="noStrike" dirty="0">
                        <a:effectLst/>
                        <a:latin typeface="Tahoma" panose="020B060403050404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800" b="0" i="0" u="none" strike="noStrike" dirty="0">
                          <a:effectLst/>
                          <a:latin typeface="Tahoma" panose="020B0604030504040204" pitchFamily="34" charset="0"/>
                        </a:rPr>
                        <a:t>10.191.000,00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800" b="0" i="0" u="none" strike="noStrike">
                          <a:effectLst/>
                          <a:latin typeface="Tahoma" panose="020B0604030504040204" pitchFamily="34" charset="0"/>
                        </a:rPr>
                        <a:t>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800" b="0" i="0" u="none" strike="noStrike" dirty="0" smtClean="0">
                          <a:effectLst/>
                          <a:latin typeface="Tahoma" panose="020B0604030504040204" pitchFamily="34" charset="0"/>
                        </a:rPr>
                        <a:t>10.191.000,00</a:t>
                      </a:r>
                      <a:endParaRPr lang="tr-TR" sz="800" b="0" i="0" u="none" strike="noStrike" dirty="0">
                        <a:effectLst/>
                        <a:latin typeface="Tahoma" panose="020B060403050404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800" b="0" i="0" u="none" strike="noStrike">
                          <a:effectLst/>
                          <a:latin typeface="Tahoma" panose="020B0604030504040204" pitchFamily="34" charset="0"/>
                        </a:rPr>
                        <a:t>10.190.942,00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800" b="0" i="0" u="none" strike="noStrike">
                          <a:effectLst/>
                          <a:latin typeface="Tahoma" panose="020B0604030504040204" pitchFamily="34" charset="0"/>
                        </a:rPr>
                        <a:t>58,00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28839858"/>
                  </a:ext>
                </a:extLst>
              </a:tr>
              <a:tr h="559010">
                <a:tc>
                  <a:txBody>
                    <a:bodyPr/>
                    <a:lstStyle/>
                    <a:p>
                      <a:pPr algn="l" fontAlgn="ctr"/>
                      <a:r>
                        <a:rPr lang="tr-TR" sz="800" b="0" i="0" u="none" strike="noStrike">
                          <a:effectLst/>
                          <a:latin typeface="Tahoma" panose="020B0604030504040204" pitchFamily="34" charset="0"/>
                        </a:rPr>
                        <a:t>62.239.756.4603-0473.0003-02-01.03.20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800" b="0" i="0" u="none" strike="noStrike">
                          <a:effectLst/>
                          <a:latin typeface="Tahoma" panose="020B0604030504040204" pitchFamily="34" charset="0"/>
                        </a:rPr>
                        <a:t>53.000,00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800" b="0" i="0" u="none" strike="noStrike">
                          <a:effectLst/>
                          <a:latin typeface="Tahoma" panose="020B0604030504040204" pitchFamily="34" charset="0"/>
                        </a:rPr>
                        <a:t>308.000,00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800" b="0" i="0" u="none" strike="noStrike">
                          <a:effectLst/>
                          <a:latin typeface="Tahoma" panose="020B0604030504040204" pitchFamily="34" charset="0"/>
                        </a:rPr>
                        <a:t>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800" b="0" i="0" u="none" strike="noStrike">
                          <a:effectLst/>
                          <a:latin typeface="Tahoma" panose="020B0604030504040204" pitchFamily="34" charset="0"/>
                        </a:rPr>
                        <a:t>361.000,00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800" b="0" i="0" u="none" strike="noStrike" dirty="0">
                          <a:effectLst/>
                          <a:latin typeface="Tahoma" panose="020B0604030504040204" pitchFamily="34" charset="0"/>
                        </a:rPr>
                        <a:t>361.000,00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800" b="0" i="0" u="none" strike="noStrike">
                          <a:effectLst/>
                          <a:latin typeface="Tahoma" panose="020B0604030504040204" pitchFamily="34" charset="0"/>
                        </a:rPr>
                        <a:t>361.000,00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800" b="0" i="0" u="none" strike="noStrike" dirty="0">
                          <a:effectLst/>
                          <a:latin typeface="Tahoma" panose="020B0604030504040204" pitchFamily="34" charset="0"/>
                        </a:rPr>
                        <a:t>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800" b="0" i="0" u="none" strike="noStrike">
                          <a:effectLst/>
                          <a:latin typeface="Tahoma" panose="020B0604030504040204" pitchFamily="34" charset="0"/>
                        </a:rPr>
                        <a:t>361.000,00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800" b="0" i="0" u="none" strike="noStrike">
                          <a:effectLst/>
                          <a:latin typeface="Tahoma" panose="020B0604030504040204" pitchFamily="34" charset="0"/>
                        </a:rPr>
                        <a:t>360.795,31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800" b="0" i="0" u="none" strike="noStrike">
                          <a:effectLst/>
                          <a:latin typeface="Tahoma" panose="020B0604030504040204" pitchFamily="34" charset="0"/>
                        </a:rPr>
                        <a:t>204,69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72612079"/>
                  </a:ext>
                </a:extLst>
              </a:tr>
              <a:tr h="211182">
                <a:tc>
                  <a:txBody>
                    <a:bodyPr/>
                    <a:lstStyle/>
                    <a:p>
                      <a:pPr algn="l" fontAlgn="ctr"/>
                      <a:r>
                        <a:rPr lang="tr-TR" sz="800" b="0" i="0" u="none" strike="noStrike">
                          <a:effectLst/>
                          <a:latin typeface="Tahoma" panose="020B0604030504040204" pitchFamily="34" charset="0"/>
                        </a:rPr>
                        <a:t>62.239.756.4603-0473.0003-02-01.03.30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800" b="0" i="0" u="none" strike="noStrike">
                          <a:effectLst/>
                          <a:latin typeface="Tahoma" panose="020B0604030504040204" pitchFamily="34" charset="0"/>
                        </a:rPr>
                        <a:t>295.000,00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800" b="0" i="0" u="none" strike="noStrike">
                          <a:effectLst/>
                          <a:latin typeface="Tahoma" panose="020B0604030504040204" pitchFamily="34" charset="0"/>
                        </a:rPr>
                        <a:t>207.000,00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800" b="0" i="0" u="none" strike="noStrike">
                          <a:effectLst/>
                          <a:latin typeface="Tahoma" panose="020B0604030504040204" pitchFamily="34" charset="0"/>
                        </a:rPr>
                        <a:t>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800" b="0" i="0" u="none" strike="noStrike">
                          <a:effectLst/>
                          <a:latin typeface="Tahoma" panose="020B0604030504040204" pitchFamily="34" charset="0"/>
                        </a:rPr>
                        <a:t>502.000,00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800" b="0" i="0" u="none" strike="noStrike">
                          <a:effectLst/>
                          <a:latin typeface="Tahoma" panose="020B0604030504040204" pitchFamily="34" charset="0"/>
                        </a:rPr>
                        <a:t>502.000,00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800" b="0" i="0" u="none" strike="noStrike">
                          <a:effectLst/>
                          <a:latin typeface="Tahoma" panose="020B0604030504040204" pitchFamily="34" charset="0"/>
                        </a:rPr>
                        <a:t>502.000,00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800" b="0" i="0" u="none" strike="noStrike">
                          <a:effectLst/>
                          <a:latin typeface="Tahoma" panose="020B0604030504040204" pitchFamily="34" charset="0"/>
                        </a:rPr>
                        <a:t>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800" b="0" i="0" u="none" strike="noStrike">
                          <a:effectLst/>
                          <a:latin typeface="Tahoma" panose="020B0604030504040204" pitchFamily="34" charset="0"/>
                        </a:rPr>
                        <a:t>502.000,00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800" b="0" i="0" u="none" strike="noStrike">
                          <a:effectLst/>
                          <a:latin typeface="Tahoma" panose="020B0604030504040204" pitchFamily="34" charset="0"/>
                        </a:rPr>
                        <a:t>501.935,00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800" b="0" i="0" u="none" strike="noStrike">
                          <a:effectLst/>
                          <a:latin typeface="Tahoma" panose="020B0604030504040204" pitchFamily="34" charset="0"/>
                        </a:rPr>
                        <a:t>65,00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211182">
                <a:tc>
                  <a:txBody>
                    <a:bodyPr/>
                    <a:lstStyle/>
                    <a:p>
                      <a:pPr algn="l" fontAlgn="ctr"/>
                      <a:r>
                        <a:rPr lang="tr-TR" sz="800" b="0" i="0" u="none" strike="noStrike">
                          <a:effectLst/>
                          <a:latin typeface="Tahoma" panose="020B0604030504040204" pitchFamily="34" charset="0"/>
                        </a:rPr>
                        <a:t>62.239.756.4603-0473.0003-02-01.03.50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800" b="0" i="0" u="none" strike="noStrike">
                          <a:effectLst/>
                          <a:latin typeface="Tahoma" panose="020B0604030504040204" pitchFamily="34" charset="0"/>
                        </a:rPr>
                        <a:t>1.143.000,00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800" b="0" i="0" u="none" strike="noStrike">
                          <a:effectLst/>
                          <a:latin typeface="Tahoma" panose="020B0604030504040204" pitchFamily="34" charset="0"/>
                        </a:rPr>
                        <a:t>1.139.000,00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800" b="0" i="0" u="none" strike="noStrike">
                          <a:effectLst/>
                          <a:latin typeface="Tahoma" panose="020B0604030504040204" pitchFamily="34" charset="0"/>
                        </a:rPr>
                        <a:t>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800" b="0" i="0" u="none" strike="noStrike">
                          <a:effectLst/>
                          <a:latin typeface="Tahoma" panose="020B0604030504040204" pitchFamily="34" charset="0"/>
                        </a:rPr>
                        <a:t>2.282.000,00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800" b="0" i="0" u="none" strike="noStrike">
                          <a:effectLst/>
                          <a:latin typeface="Tahoma" panose="020B0604030504040204" pitchFamily="34" charset="0"/>
                        </a:rPr>
                        <a:t>2.282.000,00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800" b="0" i="0" u="none" strike="noStrike">
                          <a:effectLst/>
                          <a:latin typeface="Tahoma" panose="020B0604030504040204" pitchFamily="34" charset="0"/>
                        </a:rPr>
                        <a:t>2.282.000,00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800" b="0" i="0" u="none" strike="noStrike">
                          <a:effectLst/>
                          <a:latin typeface="Tahoma" panose="020B0604030504040204" pitchFamily="34" charset="0"/>
                        </a:rPr>
                        <a:t>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800" b="0" i="0" u="none" strike="noStrike">
                          <a:effectLst/>
                          <a:latin typeface="Tahoma" panose="020B0604030504040204" pitchFamily="34" charset="0"/>
                        </a:rPr>
                        <a:t>2.282.000,00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800" b="0" i="0" u="none" strike="noStrike">
                          <a:effectLst/>
                          <a:latin typeface="Tahoma" panose="020B0604030504040204" pitchFamily="34" charset="0"/>
                        </a:rPr>
                        <a:t>2.281.414,81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800" b="0" i="0" u="none" strike="noStrike">
                          <a:effectLst/>
                          <a:latin typeface="Tahoma" panose="020B0604030504040204" pitchFamily="34" charset="0"/>
                        </a:rPr>
                        <a:t>585,19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211182">
                <a:tc>
                  <a:txBody>
                    <a:bodyPr/>
                    <a:lstStyle/>
                    <a:p>
                      <a:pPr algn="l" fontAlgn="ctr"/>
                      <a:r>
                        <a:rPr lang="tr-TR" sz="800" b="0" i="0" u="none" strike="noStrike">
                          <a:effectLst/>
                          <a:latin typeface="Tahoma" panose="020B0604030504040204" pitchFamily="34" charset="0"/>
                        </a:rPr>
                        <a:t>62.239.756.4603-0473.0003-02-01.03.90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800" b="0" i="0" u="none" strike="noStrike">
                          <a:effectLst/>
                          <a:latin typeface="Tahoma" panose="020B0604030504040204" pitchFamily="34" charset="0"/>
                        </a:rPr>
                        <a:t>459.000,00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800" b="0" i="0" u="none" strike="noStrike">
                          <a:effectLst/>
                          <a:latin typeface="Tahoma" panose="020B0604030504040204" pitchFamily="34" charset="0"/>
                        </a:rPr>
                        <a:t>474.000,00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800" b="0" i="0" u="none" strike="noStrike">
                          <a:effectLst/>
                          <a:latin typeface="Tahoma" panose="020B0604030504040204" pitchFamily="34" charset="0"/>
                        </a:rPr>
                        <a:t>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800" b="0" i="0" u="none" strike="noStrike">
                          <a:effectLst/>
                          <a:latin typeface="Tahoma" panose="020B0604030504040204" pitchFamily="34" charset="0"/>
                        </a:rPr>
                        <a:t>933.000,00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800" b="0" i="0" u="none" strike="noStrike">
                          <a:effectLst/>
                          <a:latin typeface="Tahoma" panose="020B0604030504040204" pitchFamily="34" charset="0"/>
                        </a:rPr>
                        <a:t>933.000,00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800" b="0" i="0" u="none" strike="noStrike">
                          <a:effectLst/>
                          <a:latin typeface="Tahoma" panose="020B0604030504040204" pitchFamily="34" charset="0"/>
                        </a:rPr>
                        <a:t>933.000,00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800" b="0" i="0" u="none" strike="noStrike">
                          <a:effectLst/>
                          <a:latin typeface="Tahoma" panose="020B0604030504040204" pitchFamily="34" charset="0"/>
                        </a:rPr>
                        <a:t>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800" b="0" i="0" u="none" strike="noStrike">
                          <a:effectLst/>
                          <a:latin typeface="Tahoma" panose="020B0604030504040204" pitchFamily="34" charset="0"/>
                        </a:rPr>
                        <a:t>933.000,00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800" b="0" i="0" u="none" strike="noStrike">
                          <a:effectLst/>
                          <a:latin typeface="Tahoma" panose="020B0604030504040204" pitchFamily="34" charset="0"/>
                        </a:rPr>
                        <a:t>932.227,93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800" b="0" i="0" u="none" strike="noStrike">
                          <a:effectLst/>
                          <a:latin typeface="Tahoma" panose="020B0604030504040204" pitchFamily="34" charset="0"/>
                        </a:rPr>
                        <a:t>772,07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211182">
                <a:tc>
                  <a:txBody>
                    <a:bodyPr/>
                    <a:lstStyle/>
                    <a:p>
                      <a:pPr algn="l" fontAlgn="ctr"/>
                      <a:r>
                        <a:rPr lang="tr-TR" sz="800" b="0" i="0" u="none" strike="noStrike">
                          <a:effectLst/>
                          <a:latin typeface="Tahoma" panose="020B0604030504040204" pitchFamily="34" charset="0"/>
                        </a:rPr>
                        <a:t>62.239.756.4603-0473.0003-02-02.03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800" b="0" i="0" u="none" strike="noStrike">
                          <a:effectLst/>
                          <a:latin typeface="Tahoma" panose="020B0604030504040204" pitchFamily="34" charset="0"/>
                        </a:rPr>
                        <a:t>1.676.000,00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800" b="0" i="0" u="none" strike="noStrike">
                          <a:effectLst/>
                          <a:latin typeface="Tahoma" panose="020B0604030504040204" pitchFamily="34" charset="0"/>
                        </a:rPr>
                        <a:t>1.348.000,00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800" b="0" i="0" u="none" strike="noStrike">
                          <a:effectLst/>
                          <a:latin typeface="Tahoma" panose="020B0604030504040204" pitchFamily="34" charset="0"/>
                        </a:rPr>
                        <a:t>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800" b="0" i="0" u="none" strike="noStrike">
                          <a:effectLst/>
                          <a:latin typeface="Tahoma" panose="020B0604030504040204" pitchFamily="34" charset="0"/>
                        </a:rPr>
                        <a:t>3.024.000,00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800" b="0" i="0" u="none" strike="noStrike">
                          <a:effectLst/>
                          <a:latin typeface="Tahoma" panose="020B0604030504040204" pitchFamily="34" charset="0"/>
                        </a:rPr>
                        <a:t>3.024.000,00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800" b="0" i="0" u="none" strike="noStrike">
                          <a:effectLst/>
                          <a:latin typeface="Tahoma" panose="020B0604030504040204" pitchFamily="34" charset="0"/>
                        </a:rPr>
                        <a:t>3.024.000,00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800" b="0" i="0" u="none" strike="noStrike">
                          <a:effectLst/>
                          <a:latin typeface="Tahoma" panose="020B0604030504040204" pitchFamily="34" charset="0"/>
                        </a:rPr>
                        <a:t>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800" b="0" i="0" u="none" strike="noStrike">
                          <a:effectLst/>
                          <a:latin typeface="Tahoma" panose="020B0604030504040204" pitchFamily="34" charset="0"/>
                        </a:rPr>
                        <a:t>3.024.000,00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800" b="0" i="0" u="none" strike="noStrike">
                          <a:effectLst/>
                          <a:latin typeface="Tahoma" panose="020B0604030504040204" pitchFamily="34" charset="0"/>
                        </a:rPr>
                        <a:t>3.023.686,74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800" b="0" i="0" u="none" strike="noStrike">
                          <a:effectLst/>
                          <a:latin typeface="Tahoma" panose="020B0604030504040204" pitchFamily="34" charset="0"/>
                        </a:rPr>
                        <a:t>313,26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211182">
                <a:tc>
                  <a:txBody>
                    <a:bodyPr/>
                    <a:lstStyle/>
                    <a:p>
                      <a:pPr algn="l" fontAlgn="ctr"/>
                      <a:r>
                        <a:rPr lang="tr-TR" sz="800" b="0" i="0" u="none" strike="noStrike">
                          <a:effectLst/>
                          <a:latin typeface="Tahoma" panose="020B0604030504040204" pitchFamily="34" charset="0"/>
                        </a:rPr>
                        <a:t>62.239.756.4603-0473.0003-02-03.02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800" b="0" i="0" u="none" strike="noStrike">
                          <a:effectLst/>
                          <a:latin typeface="Tahoma" panose="020B0604030504040204" pitchFamily="34" charset="0"/>
                        </a:rPr>
                        <a:t>5.710.000,00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800" b="0" i="0" u="none" strike="noStrike">
                          <a:effectLst/>
                          <a:latin typeface="Tahoma" panose="020B0604030504040204" pitchFamily="34" charset="0"/>
                        </a:rPr>
                        <a:t>800.000,00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800" b="0" i="0" u="none" strike="noStrike">
                          <a:effectLst/>
                          <a:latin typeface="Tahoma" panose="020B0604030504040204" pitchFamily="34" charset="0"/>
                        </a:rPr>
                        <a:t>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800" b="0" i="0" u="none" strike="noStrike">
                          <a:effectLst/>
                          <a:latin typeface="Tahoma" panose="020B0604030504040204" pitchFamily="34" charset="0"/>
                        </a:rPr>
                        <a:t>6.510.000,00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800" b="0" i="0" u="none" strike="noStrike">
                          <a:effectLst/>
                          <a:latin typeface="Tahoma" panose="020B0604030504040204" pitchFamily="34" charset="0"/>
                        </a:rPr>
                        <a:t>6.510.000,00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800" b="0" i="0" u="none" strike="noStrike">
                          <a:effectLst/>
                          <a:latin typeface="Tahoma" panose="020B0604030504040204" pitchFamily="34" charset="0"/>
                        </a:rPr>
                        <a:t>6.510.000,00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800" b="0" i="0" u="none" strike="noStrike">
                          <a:effectLst/>
                          <a:latin typeface="Tahoma" panose="020B0604030504040204" pitchFamily="34" charset="0"/>
                        </a:rPr>
                        <a:t>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800" b="0" i="0" u="none" strike="noStrike">
                          <a:effectLst/>
                          <a:latin typeface="Tahoma" panose="020B0604030504040204" pitchFamily="34" charset="0"/>
                        </a:rPr>
                        <a:t>6.510.000,00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800" b="0" i="0" u="none" strike="noStrike">
                          <a:effectLst/>
                          <a:latin typeface="Tahoma" panose="020B0604030504040204" pitchFamily="34" charset="0"/>
                        </a:rPr>
                        <a:t>6.325.032,92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800" b="0" i="0" u="none" strike="noStrike">
                          <a:effectLst/>
                          <a:latin typeface="Tahoma" panose="020B0604030504040204" pitchFamily="34" charset="0"/>
                        </a:rPr>
                        <a:t>184.967,08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211182">
                <a:tc>
                  <a:txBody>
                    <a:bodyPr/>
                    <a:lstStyle/>
                    <a:p>
                      <a:pPr algn="l" fontAlgn="ctr"/>
                      <a:r>
                        <a:rPr lang="tr-TR" sz="800" b="0" i="0" u="none" strike="noStrike">
                          <a:effectLst/>
                          <a:latin typeface="Tahoma" panose="020B0604030504040204" pitchFamily="34" charset="0"/>
                        </a:rPr>
                        <a:t>62.239.756.4603-0473.0003-02-03.03.20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800" b="0" i="0" u="none" strike="noStrike" dirty="0">
                          <a:effectLst/>
                          <a:latin typeface="Tahoma" panose="020B0604030504040204" pitchFamily="34" charset="0"/>
                        </a:rPr>
                        <a:t>6.000,00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800" b="0" i="0" u="none" strike="noStrike">
                          <a:effectLst/>
                          <a:latin typeface="Tahoma" panose="020B0604030504040204" pitchFamily="34" charset="0"/>
                        </a:rPr>
                        <a:t>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800" b="0" i="0" u="none" strike="noStrike">
                          <a:effectLst/>
                          <a:latin typeface="Tahoma" panose="020B0604030504040204" pitchFamily="34" charset="0"/>
                        </a:rPr>
                        <a:t>4.200,00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800" b="0" i="0" u="none" strike="noStrike">
                          <a:effectLst/>
                          <a:latin typeface="Tahoma" panose="020B0604030504040204" pitchFamily="34" charset="0"/>
                        </a:rPr>
                        <a:t>1.800,00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800" b="0" i="0" u="none" strike="noStrike">
                          <a:effectLst/>
                          <a:latin typeface="Tahoma" panose="020B0604030504040204" pitchFamily="34" charset="0"/>
                        </a:rPr>
                        <a:t>1.800,00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800" b="0" i="0" u="none" strike="noStrike">
                          <a:effectLst/>
                          <a:latin typeface="Tahoma" panose="020B0604030504040204" pitchFamily="34" charset="0"/>
                        </a:rPr>
                        <a:t>6.000,00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800" b="0" i="0" u="none" strike="noStrike">
                          <a:effectLst/>
                          <a:latin typeface="Tahoma" panose="020B0604030504040204" pitchFamily="34" charset="0"/>
                        </a:rPr>
                        <a:t>-4.200,00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800" b="0" i="0" u="none" strike="noStrike">
                          <a:effectLst/>
                          <a:latin typeface="Tahoma" panose="020B0604030504040204" pitchFamily="34" charset="0"/>
                        </a:rPr>
                        <a:t>1.800,00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800" b="0" i="0" u="none" strike="noStrike">
                          <a:effectLst/>
                          <a:latin typeface="Tahoma" panose="020B0604030504040204" pitchFamily="34" charset="0"/>
                        </a:rPr>
                        <a:t>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800" b="0" i="0" u="none" strike="noStrike">
                          <a:effectLst/>
                          <a:latin typeface="Tahoma" panose="020B0604030504040204" pitchFamily="34" charset="0"/>
                        </a:rPr>
                        <a:t>1.800,00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211182">
                <a:tc>
                  <a:txBody>
                    <a:bodyPr/>
                    <a:lstStyle/>
                    <a:p>
                      <a:pPr algn="l" fontAlgn="ctr"/>
                      <a:r>
                        <a:rPr lang="tr-TR" sz="800" b="0" i="0" u="none" strike="noStrike">
                          <a:effectLst/>
                          <a:latin typeface="Tahoma" panose="020B0604030504040204" pitchFamily="34" charset="0"/>
                        </a:rPr>
                        <a:t>62.239.756.4603-0473.0003-02-03.05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800" b="0" i="0" u="none" strike="noStrike">
                          <a:effectLst/>
                          <a:latin typeface="Tahoma" panose="020B0604030504040204" pitchFamily="34" charset="0"/>
                        </a:rPr>
                        <a:t>6.000,00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800" b="0" i="0" u="none" strike="noStrike">
                          <a:effectLst/>
                          <a:latin typeface="Tahoma" panose="020B0604030504040204" pitchFamily="34" charset="0"/>
                        </a:rPr>
                        <a:t>30.000,00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800" b="0" i="0" u="none" strike="noStrike">
                          <a:effectLst/>
                          <a:latin typeface="Tahoma" panose="020B0604030504040204" pitchFamily="34" charset="0"/>
                        </a:rPr>
                        <a:t>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800" b="0" i="0" u="none" strike="noStrike">
                          <a:effectLst/>
                          <a:latin typeface="Tahoma" panose="020B0604030504040204" pitchFamily="34" charset="0"/>
                        </a:rPr>
                        <a:t>36.000,00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800" b="0" i="0" u="none" strike="noStrike">
                          <a:effectLst/>
                          <a:latin typeface="Tahoma" panose="020B0604030504040204" pitchFamily="34" charset="0"/>
                        </a:rPr>
                        <a:t>36.000,00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800" b="0" i="0" u="none" strike="noStrike">
                          <a:effectLst/>
                          <a:latin typeface="Tahoma" panose="020B0604030504040204" pitchFamily="34" charset="0"/>
                        </a:rPr>
                        <a:t>36.000,00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800" b="0" i="0" u="none" strike="noStrike">
                          <a:effectLst/>
                          <a:latin typeface="Tahoma" panose="020B0604030504040204" pitchFamily="34" charset="0"/>
                        </a:rPr>
                        <a:t>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800" b="0" i="0" u="none" strike="noStrike">
                          <a:effectLst/>
                          <a:latin typeface="Tahoma" panose="020B0604030504040204" pitchFamily="34" charset="0"/>
                        </a:rPr>
                        <a:t>36.000,00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800" b="0" i="0" u="none" strike="noStrike">
                          <a:effectLst/>
                          <a:latin typeface="Tahoma" panose="020B0604030504040204" pitchFamily="34" charset="0"/>
                        </a:rPr>
                        <a:t>35.999,89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800" b="0" i="0" u="none" strike="noStrike">
                          <a:effectLst/>
                          <a:latin typeface="Tahoma" panose="020B0604030504040204" pitchFamily="34" charset="0"/>
                        </a:rPr>
                        <a:t>0,11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r h="211182">
                <a:tc>
                  <a:txBody>
                    <a:bodyPr/>
                    <a:lstStyle/>
                    <a:p>
                      <a:pPr algn="l" fontAlgn="ctr"/>
                      <a:r>
                        <a:rPr lang="tr-TR" sz="800" b="0" i="0" u="none" strike="noStrike">
                          <a:effectLst/>
                          <a:latin typeface="Tahoma" panose="020B0604030504040204" pitchFamily="34" charset="0"/>
                        </a:rPr>
                        <a:t>62.239.756.4603-0473.0003-02-03.07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800" b="0" i="0" u="none" strike="noStrike">
                          <a:effectLst/>
                          <a:latin typeface="Tahoma" panose="020B0604030504040204" pitchFamily="34" charset="0"/>
                        </a:rPr>
                        <a:t>6.000,00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800" b="0" i="0" u="none" strike="noStrike">
                          <a:effectLst/>
                          <a:latin typeface="Tahoma" panose="020B0604030504040204" pitchFamily="34" charset="0"/>
                        </a:rPr>
                        <a:t>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800" b="0" i="0" u="none" strike="noStrike">
                          <a:effectLst/>
                          <a:latin typeface="Tahoma" panose="020B0604030504040204" pitchFamily="34" charset="0"/>
                        </a:rPr>
                        <a:t>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800" b="0" i="0" u="none" strike="noStrike">
                          <a:effectLst/>
                          <a:latin typeface="Tahoma" panose="020B0604030504040204" pitchFamily="34" charset="0"/>
                        </a:rPr>
                        <a:t>6.000,00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800" b="0" i="0" u="none" strike="noStrike">
                          <a:effectLst/>
                          <a:latin typeface="Tahoma" panose="020B0604030504040204" pitchFamily="34" charset="0"/>
                        </a:rPr>
                        <a:t>6.000,00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800" b="0" i="0" u="none" strike="noStrike">
                          <a:effectLst/>
                          <a:latin typeface="Tahoma" panose="020B0604030504040204" pitchFamily="34" charset="0"/>
                        </a:rPr>
                        <a:t>6.000,00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800" b="0" i="0" u="none" strike="noStrike">
                          <a:effectLst/>
                          <a:latin typeface="Tahoma" panose="020B0604030504040204" pitchFamily="34" charset="0"/>
                        </a:rPr>
                        <a:t>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800" b="0" i="0" u="none" strike="noStrike">
                          <a:effectLst/>
                          <a:latin typeface="Tahoma" panose="020B0604030504040204" pitchFamily="34" charset="0"/>
                        </a:rPr>
                        <a:t>6.000,00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800" b="0" i="0" u="none" strike="noStrike">
                          <a:effectLst/>
                          <a:latin typeface="Tahoma" panose="020B0604030504040204" pitchFamily="34" charset="0"/>
                        </a:rPr>
                        <a:t>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800" b="0" i="0" u="none" strike="noStrike">
                          <a:effectLst/>
                          <a:latin typeface="Tahoma" panose="020B0604030504040204" pitchFamily="34" charset="0"/>
                        </a:rPr>
                        <a:t>6.000,00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8"/>
                  </a:ext>
                </a:extLst>
              </a:tr>
              <a:tr h="211182">
                <a:tc>
                  <a:txBody>
                    <a:bodyPr/>
                    <a:lstStyle/>
                    <a:p>
                      <a:pPr algn="l" fontAlgn="ctr"/>
                      <a:r>
                        <a:rPr lang="tr-TR" sz="800" b="0" i="0" u="none" strike="noStrike">
                          <a:effectLst/>
                          <a:latin typeface="Tahoma" panose="020B0604030504040204" pitchFamily="34" charset="0"/>
                        </a:rPr>
                        <a:t>98.900.9006.4624-0473.0003-02-01.01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800" b="0" i="0" u="none" strike="noStrike">
                          <a:effectLst/>
                          <a:latin typeface="Tahoma" panose="020B0604030504040204" pitchFamily="34" charset="0"/>
                        </a:rPr>
                        <a:t>2.745.000,00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800" b="0" i="0" u="none" strike="noStrike">
                          <a:effectLst/>
                          <a:latin typeface="Tahoma" panose="020B0604030504040204" pitchFamily="34" charset="0"/>
                        </a:rPr>
                        <a:t>35.432,00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800" b="0" i="0" u="none" strike="noStrike">
                          <a:effectLst/>
                          <a:latin typeface="Tahoma" panose="020B0604030504040204" pitchFamily="34" charset="0"/>
                        </a:rPr>
                        <a:t>498.350,00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800" b="0" i="0" u="none" strike="noStrike">
                          <a:effectLst/>
                          <a:latin typeface="Tahoma" panose="020B0604030504040204" pitchFamily="34" charset="0"/>
                        </a:rPr>
                        <a:t>2.282.082,00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800" b="0" i="0" u="none" strike="noStrike">
                          <a:effectLst/>
                          <a:latin typeface="Tahoma" panose="020B0604030504040204" pitchFamily="34" charset="0"/>
                        </a:rPr>
                        <a:t>2.282.082,00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800" b="0" i="0" u="none" strike="noStrike">
                          <a:effectLst/>
                          <a:latin typeface="Tahoma" panose="020B0604030504040204" pitchFamily="34" charset="0"/>
                        </a:rPr>
                        <a:t>2.780.432,00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800" b="0" i="0" u="none" strike="noStrike">
                          <a:effectLst/>
                          <a:latin typeface="Tahoma" panose="020B0604030504040204" pitchFamily="34" charset="0"/>
                        </a:rPr>
                        <a:t>-498.358,00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800" b="0" i="0" u="none" strike="noStrike">
                          <a:effectLst/>
                          <a:latin typeface="Tahoma" panose="020B0604030504040204" pitchFamily="34" charset="0"/>
                        </a:rPr>
                        <a:t>2.282.074,00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800" b="0" i="0" u="none" strike="noStrike">
                          <a:effectLst/>
                          <a:latin typeface="Tahoma" panose="020B0604030504040204" pitchFamily="34" charset="0"/>
                        </a:rPr>
                        <a:t>2.282.073,06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800" b="0" i="0" u="none" strike="noStrike">
                          <a:effectLst/>
                          <a:latin typeface="Tahoma" panose="020B0604030504040204" pitchFamily="34" charset="0"/>
                        </a:rPr>
                        <a:t>0,94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9"/>
                  </a:ext>
                </a:extLst>
              </a:tr>
              <a:tr h="211182">
                <a:tc>
                  <a:txBody>
                    <a:bodyPr/>
                    <a:lstStyle/>
                    <a:p>
                      <a:pPr algn="l" fontAlgn="ctr"/>
                      <a:r>
                        <a:rPr lang="tr-TR" sz="800" b="0" i="0" u="none" strike="noStrike">
                          <a:effectLst/>
                          <a:latin typeface="Tahoma" panose="020B0604030504040204" pitchFamily="34" charset="0"/>
                        </a:rPr>
                        <a:t>98.900.9006.4624-0473.0003-02-01.02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800" b="0" i="0" u="none" strike="noStrike">
                          <a:effectLst/>
                          <a:latin typeface="Tahoma" panose="020B0604030504040204" pitchFamily="34" charset="0"/>
                        </a:rPr>
                        <a:t>90.000,00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800" b="0" i="0" u="none" strike="noStrike">
                          <a:effectLst/>
                          <a:latin typeface="Tahoma" panose="020B0604030504040204" pitchFamily="34" charset="0"/>
                        </a:rPr>
                        <a:t>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800" b="0" i="0" u="none" strike="noStrike">
                          <a:effectLst/>
                          <a:latin typeface="Tahoma" panose="020B0604030504040204" pitchFamily="34" charset="0"/>
                        </a:rPr>
                        <a:t>3.780,00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800" b="0" i="0" u="none" strike="noStrike">
                          <a:effectLst/>
                          <a:latin typeface="Tahoma" panose="020B0604030504040204" pitchFamily="34" charset="0"/>
                        </a:rPr>
                        <a:t>86.220,00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800" b="0" i="0" u="none" strike="noStrike" dirty="0">
                          <a:effectLst/>
                          <a:latin typeface="Tahoma" panose="020B0604030504040204" pitchFamily="34" charset="0"/>
                        </a:rPr>
                        <a:t>86.220,00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800" b="0" i="0" u="none" strike="noStrike">
                          <a:effectLst/>
                          <a:latin typeface="Tahoma" panose="020B0604030504040204" pitchFamily="34" charset="0"/>
                        </a:rPr>
                        <a:t>90.000,00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800" b="0" i="0" u="none" strike="noStrike">
                          <a:effectLst/>
                          <a:latin typeface="Tahoma" panose="020B0604030504040204" pitchFamily="34" charset="0"/>
                        </a:rPr>
                        <a:t>-3.780,00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800" b="0" i="0" u="none" strike="noStrike">
                          <a:effectLst/>
                          <a:latin typeface="Tahoma" panose="020B0604030504040204" pitchFamily="34" charset="0"/>
                        </a:rPr>
                        <a:t>86.220,00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800" b="0" i="0" u="none" strike="noStrike">
                          <a:effectLst/>
                          <a:latin typeface="Tahoma" panose="020B0604030504040204" pitchFamily="34" charset="0"/>
                        </a:rPr>
                        <a:t>86.219,66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800" b="0" i="0" u="none" strike="noStrike">
                          <a:effectLst/>
                          <a:latin typeface="Tahoma" panose="020B0604030504040204" pitchFamily="34" charset="0"/>
                        </a:rPr>
                        <a:t>0,34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0"/>
                  </a:ext>
                </a:extLst>
              </a:tr>
              <a:tr h="211182">
                <a:tc>
                  <a:txBody>
                    <a:bodyPr/>
                    <a:lstStyle/>
                    <a:p>
                      <a:pPr algn="l" fontAlgn="ctr"/>
                      <a:r>
                        <a:rPr lang="tr-TR" sz="800" b="0" i="0" u="none" strike="noStrike">
                          <a:effectLst/>
                          <a:latin typeface="Tahoma" panose="020B0604030504040204" pitchFamily="34" charset="0"/>
                        </a:rPr>
                        <a:t>98.900.9006.4624-0473.0003-02-01.04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800" b="0" i="0" u="none" strike="noStrike">
                          <a:effectLst/>
                          <a:latin typeface="Tahoma" panose="020B0604030504040204" pitchFamily="34" charset="0"/>
                        </a:rPr>
                        <a:t>8.000,00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800" b="0" i="0" u="none" strike="noStrike">
                          <a:effectLst/>
                          <a:latin typeface="Tahoma" panose="020B0604030504040204" pitchFamily="34" charset="0"/>
                        </a:rPr>
                        <a:t>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800" b="0" i="0" u="none" strike="noStrike">
                          <a:effectLst/>
                          <a:latin typeface="Tahoma" panose="020B0604030504040204" pitchFamily="34" charset="0"/>
                        </a:rPr>
                        <a:t>8.000,00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800" b="0" i="0" u="none" strike="noStrike">
                          <a:effectLst/>
                          <a:latin typeface="Tahoma" panose="020B0604030504040204" pitchFamily="34" charset="0"/>
                        </a:rPr>
                        <a:t>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800" b="0" i="0" u="none" strike="noStrike">
                          <a:effectLst/>
                          <a:latin typeface="Tahoma" panose="020B0604030504040204" pitchFamily="34" charset="0"/>
                        </a:rPr>
                        <a:t>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800" b="0" i="0" u="none" strike="noStrike">
                          <a:effectLst/>
                          <a:latin typeface="Tahoma" panose="020B0604030504040204" pitchFamily="34" charset="0"/>
                        </a:rPr>
                        <a:t>8.000,00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800" b="0" i="0" u="none" strike="noStrike">
                          <a:effectLst/>
                          <a:latin typeface="Tahoma" panose="020B0604030504040204" pitchFamily="34" charset="0"/>
                        </a:rPr>
                        <a:t>-8.000,00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800" b="0" i="0" u="none" strike="noStrike">
                          <a:effectLst/>
                          <a:latin typeface="Tahoma" panose="020B0604030504040204" pitchFamily="34" charset="0"/>
                        </a:rPr>
                        <a:t>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800" b="0" i="0" u="none" strike="noStrike">
                          <a:effectLst/>
                          <a:latin typeface="Tahoma" panose="020B0604030504040204" pitchFamily="34" charset="0"/>
                        </a:rPr>
                        <a:t>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800" b="0" i="0" u="none" strike="noStrike">
                          <a:effectLst/>
                          <a:latin typeface="Tahoma" panose="020B0604030504040204" pitchFamily="34" charset="0"/>
                        </a:rPr>
                        <a:t>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1"/>
                  </a:ext>
                </a:extLst>
              </a:tr>
              <a:tr h="211182">
                <a:tc>
                  <a:txBody>
                    <a:bodyPr/>
                    <a:lstStyle/>
                    <a:p>
                      <a:pPr algn="l" fontAlgn="ctr"/>
                      <a:r>
                        <a:rPr lang="tr-TR" sz="800" b="0" i="0" u="none" strike="noStrike">
                          <a:effectLst/>
                          <a:latin typeface="Tahoma" panose="020B0604030504040204" pitchFamily="34" charset="0"/>
                        </a:rPr>
                        <a:t>98.900.9006.4624-0473.0003-02-02.01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800" b="0" i="0" u="none" strike="noStrike">
                          <a:effectLst/>
                          <a:latin typeface="Tahoma" panose="020B0604030504040204" pitchFamily="34" charset="0"/>
                        </a:rPr>
                        <a:t>423.000,00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800" b="0" i="0" u="none" strike="noStrike">
                          <a:effectLst/>
                          <a:latin typeface="Tahoma" panose="020B0604030504040204" pitchFamily="34" charset="0"/>
                        </a:rPr>
                        <a:t>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800" b="0" i="0" u="none" strike="noStrike">
                          <a:effectLst/>
                          <a:latin typeface="Tahoma" panose="020B0604030504040204" pitchFamily="34" charset="0"/>
                        </a:rPr>
                        <a:t>80.681,00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800" b="0" i="0" u="none" strike="noStrike">
                          <a:effectLst/>
                          <a:latin typeface="Tahoma" panose="020B0604030504040204" pitchFamily="34" charset="0"/>
                        </a:rPr>
                        <a:t>342.319,00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800" b="0" i="0" u="none" strike="noStrike">
                          <a:effectLst/>
                          <a:latin typeface="Tahoma" panose="020B0604030504040204" pitchFamily="34" charset="0"/>
                        </a:rPr>
                        <a:t>342.319,00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800" b="0" i="0" u="none" strike="noStrike">
                          <a:effectLst/>
                          <a:latin typeface="Tahoma" panose="020B0604030504040204" pitchFamily="34" charset="0"/>
                        </a:rPr>
                        <a:t>423.000,00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800" b="0" i="0" u="none" strike="noStrike">
                          <a:effectLst/>
                          <a:latin typeface="Tahoma" panose="020B0604030504040204" pitchFamily="34" charset="0"/>
                        </a:rPr>
                        <a:t>-80.681,00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800" b="0" i="0" u="none" strike="noStrike" dirty="0">
                          <a:effectLst/>
                          <a:latin typeface="Tahoma" panose="020B0604030504040204" pitchFamily="34" charset="0"/>
                        </a:rPr>
                        <a:t>342.319,00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800" b="0" i="0" u="none" strike="noStrike">
                          <a:effectLst/>
                          <a:latin typeface="Tahoma" panose="020B0604030504040204" pitchFamily="34" charset="0"/>
                        </a:rPr>
                        <a:t>342.318,51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800" b="0" i="0" u="none" strike="noStrike">
                          <a:effectLst/>
                          <a:latin typeface="Tahoma" panose="020B0604030504040204" pitchFamily="34" charset="0"/>
                        </a:rPr>
                        <a:t>0,49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2"/>
                  </a:ext>
                </a:extLst>
              </a:tr>
              <a:tr h="211182">
                <a:tc>
                  <a:txBody>
                    <a:bodyPr/>
                    <a:lstStyle/>
                    <a:p>
                      <a:pPr algn="l" fontAlgn="ctr"/>
                      <a:r>
                        <a:rPr lang="tr-TR" sz="800" b="0" i="0" u="none" strike="noStrike">
                          <a:effectLst/>
                          <a:latin typeface="Tahoma" panose="020B0604030504040204" pitchFamily="34" charset="0"/>
                        </a:rPr>
                        <a:t>98.900.9006.4624-0473.0003-02-02.02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800" b="0" i="0" u="none" strike="noStrike">
                          <a:effectLst/>
                          <a:latin typeface="Tahoma" panose="020B0604030504040204" pitchFamily="34" charset="0"/>
                        </a:rPr>
                        <a:t>22.000,00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800" b="0" i="0" u="none" strike="noStrike">
                          <a:effectLst/>
                          <a:latin typeface="Tahoma" panose="020B0604030504040204" pitchFamily="34" charset="0"/>
                        </a:rPr>
                        <a:t>1.056,00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800" b="0" i="0" u="none" strike="noStrike">
                          <a:effectLst/>
                          <a:latin typeface="Tahoma" panose="020B0604030504040204" pitchFamily="34" charset="0"/>
                        </a:rPr>
                        <a:t>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800" b="0" i="0" u="none" strike="noStrike">
                          <a:effectLst/>
                          <a:latin typeface="Tahoma" panose="020B0604030504040204" pitchFamily="34" charset="0"/>
                        </a:rPr>
                        <a:t>23.056,00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800" b="0" i="0" u="none" strike="noStrike">
                          <a:effectLst/>
                          <a:latin typeface="Tahoma" panose="020B0604030504040204" pitchFamily="34" charset="0"/>
                        </a:rPr>
                        <a:t>23.056,00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800" b="0" i="0" u="none" strike="noStrike">
                          <a:effectLst/>
                          <a:latin typeface="Tahoma" panose="020B0604030504040204" pitchFamily="34" charset="0"/>
                        </a:rPr>
                        <a:t>23.056,00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800" b="0" i="0" u="none" strike="noStrike">
                          <a:effectLst/>
                          <a:latin typeface="Tahoma" panose="020B0604030504040204" pitchFamily="34" charset="0"/>
                        </a:rPr>
                        <a:t>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800" b="0" i="0" u="none" strike="noStrike">
                          <a:effectLst/>
                          <a:latin typeface="Tahoma" panose="020B0604030504040204" pitchFamily="34" charset="0"/>
                        </a:rPr>
                        <a:t>23.056,00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800" b="0" i="0" u="none" strike="noStrike">
                          <a:effectLst/>
                          <a:latin typeface="Tahoma" panose="020B0604030504040204" pitchFamily="34" charset="0"/>
                        </a:rPr>
                        <a:t>23.055,19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800" b="0" i="0" u="none" strike="noStrike">
                          <a:effectLst/>
                          <a:latin typeface="Tahoma" panose="020B0604030504040204" pitchFamily="34" charset="0"/>
                        </a:rPr>
                        <a:t>0,81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3"/>
                  </a:ext>
                </a:extLst>
              </a:tr>
              <a:tr h="211182">
                <a:tc>
                  <a:txBody>
                    <a:bodyPr/>
                    <a:lstStyle/>
                    <a:p>
                      <a:pPr algn="l" fontAlgn="ctr"/>
                      <a:r>
                        <a:rPr lang="tr-TR" sz="800" b="0" i="0" u="none" strike="noStrike">
                          <a:effectLst/>
                          <a:latin typeface="Tahoma" panose="020B0604030504040204" pitchFamily="34" charset="0"/>
                        </a:rPr>
                        <a:t>98.900.9006.4624-0473.0003-02-03.02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800" b="0" i="0" u="none" strike="noStrike">
                          <a:effectLst/>
                          <a:latin typeface="Tahoma" panose="020B0604030504040204" pitchFamily="34" charset="0"/>
                        </a:rPr>
                        <a:t>490.000,00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800" b="0" i="0" u="none" strike="noStrike">
                          <a:effectLst/>
                          <a:latin typeface="Tahoma" panose="020B0604030504040204" pitchFamily="34" charset="0"/>
                        </a:rPr>
                        <a:t>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800" b="0" i="0" u="none" strike="noStrike">
                          <a:effectLst/>
                          <a:latin typeface="Tahoma" panose="020B0604030504040204" pitchFamily="34" charset="0"/>
                        </a:rPr>
                        <a:t>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800" b="0" i="0" u="none" strike="noStrike">
                          <a:effectLst/>
                          <a:latin typeface="Tahoma" panose="020B0604030504040204" pitchFamily="34" charset="0"/>
                        </a:rPr>
                        <a:t>490.000,00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800" b="0" i="0" u="none" strike="noStrike">
                          <a:effectLst/>
                          <a:latin typeface="Tahoma" panose="020B0604030504040204" pitchFamily="34" charset="0"/>
                        </a:rPr>
                        <a:t>490.000,00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800" b="0" i="0" u="none" strike="noStrike">
                          <a:effectLst/>
                          <a:latin typeface="Tahoma" panose="020B0604030504040204" pitchFamily="34" charset="0"/>
                        </a:rPr>
                        <a:t>490.000,00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800" b="0" i="0" u="none" strike="noStrike">
                          <a:effectLst/>
                          <a:latin typeface="Tahoma" panose="020B0604030504040204" pitchFamily="34" charset="0"/>
                        </a:rPr>
                        <a:t>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800" b="0" i="0" u="none" strike="noStrike">
                          <a:effectLst/>
                          <a:latin typeface="Tahoma" panose="020B0604030504040204" pitchFamily="34" charset="0"/>
                        </a:rPr>
                        <a:t>490.000,00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800" b="0" i="0" u="none" strike="noStrike">
                          <a:effectLst/>
                          <a:latin typeface="Tahoma" panose="020B0604030504040204" pitchFamily="34" charset="0"/>
                        </a:rPr>
                        <a:t>448.433,74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800" b="0" i="0" u="none" strike="noStrike">
                          <a:effectLst/>
                          <a:latin typeface="Tahoma" panose="020B0604030504040204" pitchFamily="34" charset="0"/>
                        </a:rPr>
                        <a:t>41.566,26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4"/>
                  </a:ext>
                </a:extLst>
              </a:tr>
              <a:tr h="211182">
                <a:tc>
                  <a:txBody>
                    <a:bodyPr/>
                    <a:lstStyle/>
                    <a:p>
                      <a:pPr algn="l" fontAlgn="ctr"/>
                      <a:r>
                        <a:rPr lang="tr-TR" sz="800" b="0" i="0" u="none" strike="noStrike">
                          <a:effectLst/>
                          <a:latin typeface="Tahoma" panose="020B0604030504040204" pitchFamily="34" charset="0"/>
                        </a:rPr>
                        <a:t>98.900.9006.4624-0473.0003-02-03.03.10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800" b="0" i="0" u="none" strike="noStrike">
                          <a:effectLst/>
                          <a:latin typeface="Tahoma" panose="020B0604030504040204" pitchFamily="34" charset="0"/>
                        </a:rPr>
                        <a:t>6.000,00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800" b="0" i="0" u="none" strike="noStrike">
                          <a:effectLst/>
                          <a:latin typeface="Tahoma" panose="020B0604030504040204" pitchFamily="34" charset="0"/>
                        </a:rPr>
                        <a:t>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800" b="0" i="0" u="none" strike="noStrike">
                          <a:effectLst/>
                          <a:latin typeface="Tahoma" panose="020B0604030504040204" pitchFamily="34" charset="0"/>
                        </a:rPr>
                        <a:t>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800" b="0" i="0" u="none" strike="noStrike">
                          <a:effectLst/>
                          <a:latin typeface="Tahoma" panose="020B0604030504040204" pitchFamily="34" charset="0"/>
                        </a:rPr>
                        <a:t>6.000,00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800" b="0" i="0" u="none" strike="noStrike">
                          <a:effectLst/>
                          <a:latin typeface="Tahoma" panose="020B0604030504040204" pitchFamily="34" charset="0"/>
                        </a:rPr>
                        <a:t>6.000,00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800" b="0" i="0" u="none" strike="noStrike">
                          <a:effectLst/>
                          <a:latin typeface="Tahoma" panose="020B0604030504040204" pitchFamily="34" charset="0"/>
                        </a:rPr>
                        <a:t>6.000,00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800" b="0" i="0" u="none" strike="noStrike">
                          <a:effectLst/>
                          <a:latin typeface="Tahoma" panose="020B0604030504040204" pitchFamily="34" charset="0"/>
                        </a:rPr>
                        <a:t>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800" b="0" i="0" u="none" strike="noStrike">
                          <a:effectLst/>
                          <a:latin typeface="Tahoma" panose="020B0604030504040204" pitchFamily="34" charset="0"/>
                        </a:rPr>
                        <a:t>6.000,00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800" b="0" i="0" u="none" strike="noStrike">
                          <a:effectLst/>
                          <a:latin typeface="Tahoma" panose="020B0604030504040204" pitchFamily="34" charset="0"/>
                        </a:rPr>
                        <a:t>2.272,40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800" b="0" i="0" u="none" strike="noStrike">
                          <a:effectLst/>
                          <a:latin typeface="Tahoma" panose="020B0604030504040204" pitchFamily="34" charset="0"/>
                        </a:rPr>
                        <a:t>3.727,60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5"/>
                  </a:ext>
                </a:extLst>
              </a:tr>
              <a:tr h="211182">
                <a:tc>
                  <a:txBody>
                    <a:bodyPr/>
                    <a:lstStyle/>
                    <a:p>
                      <a:pPr algn="l" fontAlgn="ctr"/>
                      <a:r>
                        <a:rPr lang="tr-TR" sz="800" b="0" i="0" u="none" strike="noStrike">
                          <a:effectLst/>
                          <a:latin typeface="Tahoma" panose="020B0604030504040204" pitchFamily="34" charset="0"/>
                        </a:rPr>
                        <a:t>98.900.9006.4624-0473.0003-02-03.03.20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800" b="0" i="0" u="none" strike="noStrike">
                          <a:effectLst/>
                          <a:latin typeface="Tahoma" panose="020B0604030504040204" pitchFamily="34" charset="0"/>
                        </a:rPr>
                        <a:t>7.000,00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800" b="0" i="0" u="none" strike="noStrike">
                          <a:effectLst/>
                          <a:latin typeface="Tahoma" panose="020B0604030504040204" pitchFamily="34" charset="0"/>
                        </a:rPr>
                        <a:t>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800" b="0" i="0" u="none" strike="noStrike">
                          <a:effectLst/>
                          <a:latin typeface="Tahoma" panose="020B0604030504040204" pitchFamily="34" charset="0"/>
                        </a:rPr>
                        <a:t>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800" b="0" i="0" u="none" strike="noStrike">
                          <a:effectLst/>
                          <a:latin typeface="Tahoma" panose="020B0604030504040204" pitchFamily="34" charset="0"/>
                        </a:rPr>
                        <a:t>7.000,00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800" b="0" i="0" u="none" strike="noStrike">
                          <a:effectLst/>
                          <a:latin typeface="Tahoma" panose="020B0604030504040204" pitchFamily="34" charset="0"/>
                        </a:rPr>
                        <a:t>7.000,00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800" b="0" i="0" u="none" strike="noStrike">
                          <a:effectLst/>
                          <a:latin typeface="Tahoma" panose="020B0604030504040204" pitchFamily="34" charset="0"/>
                        </a:rPr>
                        <a:t>7.000,00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800" b="0" i="0" u="none" strike="noStrike">
                          <a:effectLst/>
                          <a:latin typeface="Tahoma" panose="020B0604030504040204" pitchFamily="34" charset="0"/>
                        </a:rPr>
                        <a:t>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800" b="0" i="0" u="none" strike="noStrike">
                          <a:effectLst/>
                          <a:latin typeface="Tahoma" panose="020B0604030504040204" pitchFamily="34" charset="0"/>
                        </a:rPr>
                        <a:t>7.000,00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800" b="0" i="0" u="none" strike="noStrike">
                          <a:effectLst/>
                          <a:latin typeface="Tahoma" panose="020B0604030504040204" pitchFamily="34" charset="0"/>
                        </a:rPr>
                        <a:t>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800" b="0" i="0" u="none" strike="noStrike">
                          <a:effectLst/>
                          <a:latin typeface="Tahoma" panose="020B0604030504040204" pitchFamily="34" charset="0"/>
                        </a:rPr>
                        <a:t>7.000,00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6"/>
                  </a:ext>
                </a:extLst>
              </a:tr>
              <a:tr h="211182">
                <a:tc>
                  <a:txBody>
                    <a:bodyPr/>
                    <a:lstStyle/>
                    <a:p>
                      <a:pPr algn="l" fontAlgn="ctr"/>
                      <a:r>
                        <a:rPr lang="tr-TR" sz="800" b="0" i="0" u="none" strike="noStrike">
                          <a:effectLst/>
                          <a:latin typeface="Tahoma" panose="020B0604030504040204" pitchFamily="34" charset="0"/>
                        </a:rPr>
                        <a:t>98.900.9006.4624-0473.0003-02-03.05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800" b="0" i="0" u="none" strike="noStrike">
                          <a:effectLst/>
                          <a:latin typeface="Tahoma" panose="020B0604030504040204" pitchFamily="34" charset="0"/>
                        </a:rPr>
                        <a:t>372.000,00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800" b="0" i="0" u="none" strike="noStrike">
                          <a:effectLst/>
                          <a:latin typeface="Tahoma" panose="020B0604030504040204" pitchFamily="34" charset="0"/>
                        </a:rPr>
                        <a:t>180.000,00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800" b="0" i="0" u="none" strike="noStrike">
                          <a:effectLst/>
                          <a:latin typeface="Tahoma" panose="020B0604030504040204" pitchFamily="34" charset="0"/>
                        </a:rPr>
                        <a:t>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800" b="0" i="0" u="none" strike="noStrike">
                          <a:effectLst/>
                          <a:latin typeface="Tahoma" panose="020B0604030504040204" pitchFamily="34" charset="0"/>
                        </a:rPr>
                        <a:t>552.000,00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800" b="0" i="0" u="none" strike="noStrike">
                          <a:effectLst/>
                          <a:latin typeface="Tahoma" panose="020B0604030504040204" pitchFamily="34" charset="0"/>
                        </a:rPr>
                        <a:t>552.000,00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800" b="0" i="0" u="none" strike="noStrike" dirty="0">
                          <a:effectLst/>
                          <a:latin typeface="Tahoma" panose="020B0604030504040204" pitchFamily="34" charset="0"/>
                        </a:rPr>
                        <a:t>552.000,00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800" b="0" i="0" u="none" strike="noStrike">
                          <a:effectLst/>
                          <a:latin typeface="Tahoma" panose="020B0604030504040204" pitchFamily="34" charset="0"/>
                        </a:rPr>
                        <a:t>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800" b="0" i="0" u="none" strike="noStrike">
                          <a:effectLst/>
                          <a:latin typeface="Tahoma" panose="020B0604030504040204" pitchFamily="34" charset="0"/>
                        </a:rPr>
                        <a:t>552.000,00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800" b="0" i="0" u="none" strike="noStrike">
                          <a:effectLst/>
                          <a:latin typeface="Tahoma" panose="020B0604030504040204" pitchFamily="34" charset="0"/>
                        </a:rPr>
                        <a:t>533.739,77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800" b="0" i="0" u="none" strike="noStrike">
                          <a:effectLst/>
                          <a:latin typeface="Tahoma" panose="020B0604030504040204" pitchFamily="34" charset="0"/>
                        </a:rPr>
                        <a:t>18.260,23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7"/>
                  </a:ext>
                </a:extLst>
              </a:tr>
              <a:tr h="211182">
                <a:tc>
                  <a:txBody>
                    <a:bodyPr/>
                    <a:lstStyle/>
                    <a:p>
                      <a:pPr algn="l" fontAlgn="ctr"/>
                      <a:r>
                        <a:rPr lang="tr-TR" sz="800" b="0" i="0" u="none" strike="noStrike">
                          <a:effectLst/>
                          <a:latin typeface="Tahoma" panose="020B0604030504040204" pitchFamily="34" charset="0"/>
                        </a:rPr>
                        <a:t>98.900.9006.4624-0473.0003-02-03.07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800" b="0" i="0" u="none" strike="noStrike">
                          <a:effectLst/>
                          <a:latin typeface="Tahoma" panose="020B0604030504040204" pitchFamily="34" charset="0"/>
                        </a:rPr>
                        <a:t>76.000,00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800" b="0" i="0" u="none" strike="noStrike">
                          <a:effectLst/>
                          <a:latin typeface="Tahoma" panose="020B0604030504040204" pitchFamily="34" charset="0"/>
                        </a:rPr>
                        <a:t>175.000,00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800" b="0" i="0" u="none" strike="noStrike">
                          <a:effectLst/>
                          <a:latin typeface="Tahoma" panose="020B0604030504040204" pitchFamily="34" charset="0"/>
                        </a:rPr>
                        <a:t>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800" b="0" i="0" u="none" strike="noStrike">
                          <a:effectLst/>
                          <a:latin typeface="Tahoma" panose="020B0604030504040204" pitchFamily="34" charset="0"/>
                        </a:rPr>
                        <a:t>251.000,00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800" b="0" i="0" u="none" strike="noStrike">
                          <a:effectLst/>
                          <a:latin typeface="Tahoma" panose="020B0604030504040204" pitchFamily="34" charset="0"/>
                        </a:rPr>
                        <a:t>251.000,00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800" b="0" i="0" u="none" strike="noStrike">
                          <a:effectLst/>
                          <a:latin typeface="Tahoma" panose="020B0604030504040204" pitchFamily="34" charset="0"/>
                        </a:rPr>
                        <a:t>251.000,00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800" b="0" i="0" u="none" strike="noStrike">
                          <a:effectLst/>
                          <a:latin typeface="Tahoma" panose="020B0604030504040204" pitchFamily="34" charset="0"/>
                        </a:rPr>
                        <a:t>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800" b="0" i="0" u="none" strike="noStrike">
                          <a:effectLst/>
                          <a:latin typeface="Tahoma" panose="020B0604030504040204" pitchFamily="34" charset="0"/>
                        </a:rPr>
                        <a:t>251.000,00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800" b="0" i="0" u="none" strike="noStrike">
                          <a:effectLst/>
                          <a:latin typeface="Tahoma" panose="020B0604030504040204" pitchFamily="34" charset="0"/>
                        </a:rPr>
                        <a:t>250.981,16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800" b="0" i="0" u="none" strike="noStrike">
                          <a:effectLst/>
                          <a:latin typeface="Tahoma" panose="020B0604030504040204" pitchFamily="34" charset="0"/>
                        </a:rPr>
                        <a:t>18,84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8"/>
                  </a:ext>
                </a:extLst>
              </a:tr>
              <a:tr h="229814">
                <a:tc>
                  <a:txBody>
                    <a:bodyPr/>
                    <a:lstStyle/>
                    <a:p>
                      <a:pPr algn="l" fontAlgn="ctr"/>
                      <a:r>
                        <a:rPr lang="tr-TR" sz="800" b="0" i="0" u="none" strike="noStrike">
                          <a:effectLst/>
                          <a:latin typeface="Tahoma" panose="020B0604030504040204" pitchFamily="34" charset="0"/>
                        </a:rPr>
                        <a:t>98.900.9006.4624-0473.0003-02-03.08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800" b="0" i="0" u="none" strike="noStrike">
                          <a:effectLst/>
                          <a:latin typeface="Tahoma" panose="020B0604030504040204" pitchFamily="34" charset="0"/>
                        </a:rPr>
                        <a:t>4.000,00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800" b="0" i="0" u="none" strike="noStrike">
                          <a:effectLst/>
                          <a:latin typeface="Tahoma" panose="020B0604030504040204" pitchFamily="34" charset="0"/>
                        </a:rPr>
                        <a:t>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800" b="0" i="0" u="none" strike="noStrike">
                          <a:effectLst/>
                          <a:latin typeface="Tahoma" panose="020B0604030504040204" pitchFamily="34" charset="0"/>
                        </a:rPr>
                        <a:t>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800" b="0" i="0" u="none" strike="noStrike">
                          <a:effectLst/>
                          <a:latin typeface="Tahoma" panose="020B0604030504040204" pitchFamily="34" charset="0"/>
                        </a:rPr>
                        <a:t>4.000,00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800" b="0" i="0" u="none" strike="noStrike">
                          <a:effectLst/>
                          <a:latin typeface="Tahoma" panose="020B0604030504040204" pitchFamily="34" charset="0"/>
                        </a:rPr>
                        <a:t>4.000,00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800" b="0" i="0" u="none" strike="noStrike">
                          <a:effectLst/>
                          <a:latin typeface="Tahoma" panose="020B0604030504040204" pitchFamily="34" charset="0"/>
                        </a:rPr>
                        <a:t>4.000,00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800" b="0" i="0" u="none" strike="noStrike">
                          <a:effectLst/>
                          <a:latin typeface="Tahoma" panose="020B0604030504040204" pitchFamily="34" charset="0"/>
                        </a:rPr>
                        <a:t>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800" b="0" i="0" u="none" strike="noStrike">
                          <a:effectLst/>
                          <a:latin typeface="Tahoma" panose="020B0604030504040204" pitchFamily="34" charset="0"/>
                        </a:rPr>
                        <a:t>4.000,00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800" b="0" i="0" u="none" strike="noStrike">
                          <a:effectLst/>
                          <a:latin typeface="Tahoma" panose="020B0604030504040204" pitchFamily="34" charset="0"/>
                        </a:rPr>
                        <a:t>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800" b="0" i="0" u="none" strike="noStrike">
                          <a:effectLst/>
                          <a:latin typeface="Tahoma" panose="020B0604030504040204" pitchFamily="34" charset="0"/>
                        </a:rPr>
                        <a:t>4.000,00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9"/>
                  </a:ext>
                </a:extLst>
              </a:tr>
              <a:tr h="229814">
                <a:tc>
                  <a:txBody>
                    <a:bodyPr/>
                    <a:lstStyle/>
                    <a:p>
                      <a:pPr algn="l" fontAlgn="ctr"/>
                      <a:r>
                        <a:rPr lang="tr-TR" sz="800" b="0" i="0" u="none" strike="noStrike">
                          <a:effectLst/>
                          <a:latin typeface="Tahoma" panose="020B0604030504040204" pitchFamily="34" charset="0"/>
                        </a:rPr>
                        <a:t>98.900.9038.13290-0473.0003-13-03.02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800" b="0" i="0" u="none" strike="noStrike">
                          <a:effectLst/>
                          <a:latin typeface="Tahoma" panose="020B0604030504040204" pitchFamily="34" charset="0"/>
                        </a:rPr>
                        <a:t>596.000,00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800" b="0" i="0" u="none" strike="noStrike">
                          <a:effectLst/>
                          <a:latin typeface="Tahoma" panose="020B0604030504040204" pitchFamily="34" charset="0"/>
                        </a:rPr>
                        <a:t>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800" b="0" i="0" u="none" strike="noStrike">
                          <a:effectLst/>
                          <a:latin typeface="Tahoma" panose="020B0604030504040204" pitchFamily="34" charset="0"/>
                        </a:rPr>
                        <a:t>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800" b="0" i="0" u="none" strike="noStrike">
                          <a:effectLst/>
                          <a:latin typeface="Tahoma" panose="020B0604030504040204" pitchFamily="34" charset="0"/>
                        </a:rPr>
                        <a:t>596.000,00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800" b="0" i="0" u="none" strike="noStrike">
                          <a:effectLst/>
                          <a:latin typeface="Tahoma" panose="020B0604030504040204" pitchFamily="34" charset="0"/>
                        </a:rPr>
                        <a:t>596.000,00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800" b="0" i="0" u="none" strike="noStrike">
                          <a:effectLst/>
                          <a:latin typeface="Tahoma" panose="020B0604030504040204" pitchFamily="34" charset="0"/>
                        </a:rPr>
                        <a:t>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800" b="0" i="0" u="none" strike="noStrike">
                          <a:effectLst/>
                          <a:latin typeface="Tahoma" panose="020B0604030504040204" pitchFamily="34" charset="0"/>
                        </a:rPr>
                        <a:t>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800" b="0" i="0" u="none" strike="noStrike">
                          <a:effectLst/>
                          <a:latin typeface="Tahoma" panose="020B0604030504040204" pitchFamily="34" charset="0"/>
                        </a:rPr>
                        <a:t>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800" b="0" i="0" u="none" strike="noStrike">
                          <a:effectLst/>
                          <a:latin typeface="Tahoma" panose="020B0604030504040204" pitchFamily="34" charset="0"/>
                        </a:rPr>
                        <a:t>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800" b="0" i="0" u="none" strike="noStrike">
                          <a:effectLst/>
                          <a:latin typeface="Tahoma" panose="020B0604030504040204" pitchFamily="34" charset="0"/>
                        </a:rPr>
                        <a:t>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20"/>
                  </a:ext>
                </a:extLst>
              </a:tr>
              <a:tr h="229814">
                <a:tc>
                  <a:txBody>
                    <a:bodyPr/>
                    <a:lstStyle/>
                    <a:p>
                      <a:pPr algn="l" fontAlgn="ctr"/>
                      <a:r>
                        <a:rPr lang="tr-TR" sz="800" b="0" i="0" u="none" strike="noStrike">
                          <a:effectLst/>
                          <a:latin typeface="Tahoma" panose="020B0604030504040204" pitchFamily="34" charset="0"/>
                        </a:rPr>
                        <a:t>98.900.9038.13290-0473.0003-13-03.05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800" b="0" i="0" u="none" strike="noStrike">
                          <a:effectLst/>
                          <a:latin typeface="Tahoma" panose="020B0604030504040204" pitchFamily="34" charset="0"/>
                        </a:rPr>
                        <a:t>96.000,00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800" b="0" i="0" u="none" strike="noStrike">
                          <a:effectLst/>
                          <a:latin typeface="Tahoma" panose="020B0604030504040204" pitchFamily="34" charset="0"/>
                        </a:rPr>
                        <a:t>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800" b="0" i="0" u="none" strike="noStrike">
                          <a:effectLst/>
                          <a:latin typeface="Tahoma" panose="020B0604030504040204" pitchFamily="34" charset="0"/>
                        </a:rPr>
                        <a:t>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800" b="0" i="0" u="none" strike="noStrike">
                          <a:effectLst/>
                          <a:latin typeface="Tahoma" panose="020B0604030504040204" pitchFamily="34" charset="0"/>
                        </a:rPr>
                        <a:t>96.000,00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800" b="0" i="0" u="none" strike="noStrike" dirty="0">
                          <a:effectLst/>
                          <a:latin typeface="Tahoma" panose="020B0604030504040204" pitchFamily="34" charset="0"/>
                        </a:rPr>
                        <a:t>96.000,00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800" b="0" i="0" u="none" strike="noStrike">
                          <a:effectLst/>
                          <a:latin typeface="Tahoma" panose="020B0604030504040204" pitchFamily="34" charset="0"/>
                        </a:rPr>
                        <a:t>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800" b="0" i="0" u="none" strike="noStrike">
                          <a:effectLst/>
                          <a:latin typeface="Tahoma" panose="020B0604030504040204" pitchFamily="34" charset="0"/>
                        </a:rPr>
                        <a:t>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800" b="0" i="0" u="none" strike="noStrike">
                          <a:effectLst/>
                          <a:latin typeface="Tahoma" panose="020B0604030504040204" pitchFamily="34" charset="0"/>
                        </a:rPr>
                        <a:t>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800" b="0" i="0" u="none" strike="noStrike">
                          <a:effectLst/>
                          <a:latin typeface="Tahoma" panose="020B0604030504040204" pitchFamily="34" charset="0"/>
                        </a:rPr>
                        <a:t>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800" b="0" i="0" u="none" strike="noStrike">
                          <a:effectLst/>
                          <a:latin typeface="Tahoma" panose="020B0604030504040204" pitchFamily="34" charset="0"/>
                        </a:rPr>
                        <a:t>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21"/>
                  </a:ext>
                </a:extLst>
              </a:tr>
              <a:tr h="232637">
                <a:tc>
                  <a:txBody>
                    <a:bodyPr/>
                    <a:lstStyle/>
                    <a:p>
                      <a:pPr algn="l" fontAlgn="ctr"/>
                      <a:r>
                        <a:rPr lang="tr-TR" sz="800" b="0" i="0" u="none" strike="noStrike">
                          <a:effectLst/>
                          <a:latin typeface="Tahoma" panose="020B0604030504040204" pitchFamily="34" charset="0"/>
                        </a:rPr>
                        <a:t>98.900.9038.13290-0473.0003-13-03.07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800" b="0" i="0" u="none" strike="noStrike">
                          <a:effectLst/>
                          <a:latin typeface="Tahoma" panose="020B0604030504040204" pitchFamily="34" charset="0"/>
                        </a:rPr>
                        <a:t>215.000,00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800" b="0" i="0" u="none" strike="noStrike">
                          <a:effectLst/>
                          <a:latin typeface="Tahoma" panose="020B0604030504040204" pitchFamily="34" charset="0"/>
                        </a:rPr>
                        <a:t>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800" b="0" i="0" u="none" strike="noStrike">
                          <a:effectLst/>
                          <a:latin typeface="Tahoma" panose="020B0604030504040204" pitchFamily="34" charset="0"/>
                        </a:rPr>
                        <a:t>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800" b="0" i="0" u="none" strike="noStrike">
                          <a:effectLst/>
                          <a:latin typeface="Tahoma" panose="020B0604030504040204" pitchFamily="34" charset="0"/>
                        </a:rPr>
                        <a:t>215.000,00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800" b="0" i="0" u="none" strike="noStrike">
                          <a:effectLst/>
                          <a:latin typeface="Tahoma" panose="020B0604030504040204" pitchFamily="34" charset="0"/>
                        </a:rPr>
                        <a:t>215.000,00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800" b="0" i="0" u="none" strike="noStrike">
                          <a:effectLst/>
                          <a:latin typeface="Tahoma" panose="020B0604030504040204" pitchFamily="34" charset="0"/>
                        </a:rPr>
                        <a:t>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800" b="0" i="0" u="none" strike="noStrike">
                          <a:effectLst/>
                          <a:latin typeface="Tahoma" panose="020B0604030504040204" pitchFamily="34" charset="0"/>
                        </a:rPr>
                        <a:t>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800" b="0" i="0" u="none" strike="noStrike">
                          <a:effectLst/>
                          <a:latin typeface="Tahoma" panose="020B0604030504040204" pitchFamily="34" charset="0"/>
                        </a:rPr>
                        <a:t>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800" b="0" i="0" u="none" strike="noStrike">
                          <a:effectLst/>
                          <a:latin typeface="Tahoma" panose="020B0604030504040204" pitchFamily="34" charset="0"/>
                        </a:rPr>
                        <a:t>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800" b="0" i="0" u="none" strike="noStrike">
                          <a:effectLst/>
                          <a:latin typeface="Tahoma" panose="020B0604030504040204" pitchFamily="34" charset="0"/>
                        </a:rPr>
                        <a:t>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22"/>
                  </a:ext>
                </a:extLst>
              </a:tr>
              <a:tr h="232637">
                <a:tc>
                  <a:txBody>
                    <a:bodyPr/>
                    <a:lstStyle/>
                    <a:p>
                      <a:pPr algn="l" fontAlgn="ctr"/>
                      <a:r>
                        <a:rPr lang="tr-TR" sz="800" b="0" i="0" u="none" strike="noStrike">
                          <a:effectLst/>
                          <a:latin typeface="Tahoma" panose="020B0604030504040204" pitchFamily="34" charset="0"/>
                        </a:rPr>
                        <a:t>98.900.9038.13290-0473.0003-13-03.08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800" b="0" i="0" u="none" strike="noStrike">
                          <a:effectLst/>
                          <a:latin typeface="Tahoma" panose="020B0604030504040204" pitchFamily="34" charset="0"/>
                        </a:rPr>
                        <a:t>4.000,00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800" b="0" i="0" u="none" strike="noStrike">
                          <a:effectLst/>
                          <a:latin typeface="Tahoma" panose="020B0604030504040204" pitchFamily="34" charset="0"/>
                        </a:rPr>
                        <a:t>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800" b="0" i="0" u="none" strike="noStrike">
                          <a:effectLst/>
                          <a:latin typeface="Tahoma" panose="020B0604030504040204" pitchFamily="34" charset="0"/>
                        </a:rPr>
                        <a:t>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800" b="0" i="0" u="none" strike="noStrike">
                          <a:effectLst/>
                          <a:latin typeface="Tahoma" panose="020B0604030504040204" pitchFamily="34" charset="0"/>
                        </a:rPr>
                        <a:t>4.000,00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800" b="0" i="0" u="none" strike="noStrike">
                          <a:effectLst/>
                          <a:latin typeface="Tahoma" panose="020B0604030504040204" pitchFamily="34" charset="0"/>
                        </a:rPr>
                        <a:t>4.000,00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800" b="0" i="0" u="none" strike="noStrike">
                          <a:effectLst/>
                          <a:latin typeface="Tahoma" panose="020B0604030504040204" pitchFamily="34" charset="0"/>
                        </a:rPr>
                        <a:t>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800" b="0" i="0" u="none" strike="noStrike">
                          <a:effectLst/>
                          <a:latin typeface="Tahoma" panose="020B0604030504040204" pitchFamily="34" charset="0"/>
                        </a:rPr>
                        <a:t>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800" b="0" i="0" u="none" strike="noStrike">
                          <a:effectLst/>
                          <a:latin typeface="Tahoma" panose="020B0604030504040204" pitchFamily="34" charset="0"/>
                        </a:rPr>
                        <a:t>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800" b="0" i="0" u="none" strike="noStrike">
                          <a:effectLst/>
                          <a:latin typeface="Tahoma" panose="020B0604030504040204" pitchFamily="34" charset="0"/>
                        </a:rPr>
                        <a:t>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800" b="0" i="0" u="none" strike="noStrike">
                          <a:effectLst/>
                          <a:latin typeface="Tahoma" panose="020B0604030504040204" pitchFamily="34" charset="0"/>
                        </a:rPr>
                        <a:t>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23"/>
                  </a:ext>
                </a:extLst>
              </a:tr>
              <a:tr h="232637">
                <a:tc>
                  <a:txBody>
                    <a:bodyPr/>
                    <a:lstStyle/>
                    <a:p>
                      <a:pPr algn="ctr" fontAlgn="ctr"/>
                      <a:r>
                        <a:rPr lang="tr-TR" sz="800" b="1" i="0" u="none" strike="noStrike">
                          <a:effectLst/>
                          <a:latin typeface="Tahoma" panose="020B0604030504040204" pitchFamily="34" charset="0"/>
                        </a:rPr>
                        <a:t>TOPLAM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800" b="1" i="0" u="none" strike="noStrike">
                          <a:effectLst/>
                          <a:latin typeface="Tahoma" panose="020B0604030504040204" pitchFamily="34" charset="0"/>
                        </a:rPr>
                        <a:t>22.582.000,00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800" b="1" i="0" u="none" strike="noStrike">
                          <a:effectLst/>
                          <a:latin typeface="Tahoma" panose="020B0604030504040204" pitchFamily="34" charset="0"/>
                        </a:rPr>
                        <a:t>8.132.488,00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800" b="1" i="0" u="none" strike="noStrike">
                          <a:effectLst/>
                          <a:latin typeface="Tahoma" panose="020B0604030504040204" pitchFamily="34" charset="0"/>
                        </a:rPr>
                        <a:t>623.011,00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800" b="1" i="0" u="none" strike="noStrike" dirty="0">
                          <a:effectLst/>
                          <a:latin typeface="Tahoma" panose="020B0604030504040204" pitchFamily="34" charset="0"/>
                        </a:rPr>
                        <a:t>30.091.477,00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dirty="0" smtClean="0">
                          <a:effectLst/>
                          <a:latin typeface="Tahoma" panose="020B0604030504040204" pitchFamily="34" charset="0"/>
                        </a:rPr>
                        <a:t>30.091.477,00</a:t>
                      </a:r>
                      <a:endParaRPr lang="tr-TR" sz="800" b="1" i="0" u="none" strike="noStrike" dirty="0">
                        <a:effectLst/>
                        <a:latin typeface="Tahoma" panose="020B060403050404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dirty="0" smtClean="0">
                          <a:effectLst/>
                          <a:latin typeface="Tahoma" panose="020B0604030504040204" pitchFamily="34" charset="0"/>
                        </a:rPr>
                        <a:t>29.803.488,00</a:t>
                      </a:r>
                      <a:endParaRPr lang="tr-TR" sz="800" b="1" i="0" u="none" strike="noStrike" dirty="0">
                        <a:effectLst/>
                        <a:latin typeface="Tahoma" panose="020B060403050404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800" b="1" i="0" u="none" strike="noStrike">
                          <a:effectLst/>
                          <a:latin typeface="Tahoma" panose="020B0604030504040204" pitchFamily="34" charset="0"/>
                        </a:rPr>
                        <a:t>-623.019,00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dirty="0" smtClean="0">
                          <a:effectLst/>
                          <a:latin typeface="Tahoma" panose="020B0604030504040204" pitchFamily="34" charset="0"/>
                        </a:rPr>
                        <a:t>29.180.469,00</a:t>
                      </a:r>
                      <a:endParaRPr lang="tr-TR" sz="800" b="1" i="0" u="none" strike="noStrike" dirty="0">
                        <a:effectLst/>
                        <a:latin typeface="Tahoma" panose="020B060403050404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800" b="1" i="0" u="none" strike="noStrike">
                          <a:effectLst/>
                          <a:latin typeface="Tahoma" panose="020B0604030504040204" pitchFamily="34" charset="0"/>
                        </a:rPr>
                        <a:t>28.910.573,27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800" b="1" i="0" u="none" strike="noStrike" dirty="0">
                          <a:effectLst/>
                          <a:latin typeface="Tahoma" panose="020B0604030504040204" pitchFamily="34" charset="0"/>
                        </a:rPr>
                        <a:t>269.895,73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25"/>
                  </a:ext>
                </a:extLst>
              </a:tr>
            </a:tbl>
          </a:graphicData>
        </a:graphic>
      </p:graphicFrame>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30" name="Rectangle 22"/>
          <p:cNvSpPr>
            <a:spLocks noGrp="1" noChangeArrowheads="1"/>
          </p:cNvSpPr>
          <p:nvPr>
            <p:ph type="sldNum" sz="quarter" idx="12"/>
          </p:nvPr>
        </p:nvSpPr>
        <p:spPr bwMode="auto">
          <a:noFill/>
          <a:ln>
            <a:miter lim="800000"/>
            <a:headEnd/>
            <a:tailEnd/>
          </a:ln>
        </p:spPr>
        <p:txBody>
          <a:bodyPr/>
          <a:lstStyle/>
          <a:p>
            <a:fld id="{5E247CE5-BD8E-4A57-8CD8-FD0160151736}" type="slidenum">
              <a:rPr lang="tr-TR" altLang="tr-TR" smtClean="0"/>
              <a:pPr/>
              <a:t>9</a:t>
            </a:fld>
            <a:endParaRPr lang="tr-TR" altLang="tr-TR" smtClean="0"/>
          </a:p>
        </p:txBody>
      </p:sp>
      <p:sp>
        <p:nvSpPr>
          <p:cNvPr id="1031" name="Rectangle 22"/>
          <p:cNvSpPr txBox="1">
            <a:spLocks noGrp="1" noChangeArrowheads="1"/>
          </p:cNvSpPr>
          <p:nvPr/>
        </p:nvSpPr>
        <p:spPr bwMode="auto">
          <a:xfrm>
            <a:off x="8737600" y="6248400"/>
            <a:ext cx="2844800" cy="457200"/>
          </a:xfrm>
          <a:prstGeom prst="rect">
            <a:avLst/>
          </a:prstGeom>
          <a:noFill/>
          <a:ln w="9525">
            <a:noFill/>
            <a:miter lim="800000"/>
            <a:headEnd/>
            <a:tailEnd/>
          </a:ln>
        </p:spPr>
        <p:txBody>
          <a:bodyPr anchor="b"/>
          <a:lstStyle/>
          <a:p>
            <a:pPr algn="r" eaLnBrk="1" hangingPunct="1"/>
            <a:fld id="{34B971FB-AAF0-4CD5-9C5B-3F2C22F51440}" type="slidenum">
              <a:rPr lang="tr-TR" altLang="tr-TR" sz="1200"/>
              <a:pPr algn="r" eaLnBrk="1" hangingPunct="1"/>
              <a:t>9</a:t>
            </a:fld>
            <a:endParaRPr lang="tr-TR" altLang="tr-TR" sz="1200"/>
          </a:p>
        </p:txBody>
      </p:sp>
      <p:graphicFrame>
        <p:nvGraphicFramePr>
          <p:cNvPr id="18993" name="Group 561"/>
          <p:cNvGraphicFramePr>
            <a:graphicFrameLocks noGrp="1"/>
          </p:cNvGraphicFramePr>
          <p:nvPr>
            <p:extLst>
              <p:ext uri="{D42A27DB-BD31-4B8C-83A1-F6EECF244321}">
                <p14:modId xmlns:p14="http://schemas.microsoft.com/office/powerpoint/2010/main" val="3226207335"/>
              </p:ext>
            </p:extLst>
          </p:nvPr>
        </p:nvGraphicFramePr>
        <p:xfrm>
          <a:off x="1390652" y="2205039"/>
          <a:ext cx="6337529" cy="2900361"/>
        </p:xfrm>
        <a:graphic>
          <a:graphicData uri="http://schemas.openxmlformats.org/drawingml/2006/table">
            <a:tbl>
              <a:tblPr/>
              <a:tblGrid>
                <a:gridCol w="1864545">
                  <a:extLst>
                    <a:ext uri="{9D8B030D-6E8A-4147-A177-3AD203B41FA5}">
                      <a16:colId xmlns:a16="http://schemas.microsoft.com/office/drawing/2014/main" val="20000"/>
                    </a:ext>
                  </a:extLst>
                </a:gridCol>
                <a:gridCol w="2050117">
                  <a:extLst>
                    <a:ext uri="{9D8B030D-6E8A-4147-A177-3AD203B41FA5}">
                      <a16:colId xmlns:a16="http://schemas.microsoft.com/office/drawing/2014/main" val="20001"/>
                    </a:ext>
                  </a:extLst>
                </a:gridCol>
                <a:gridCol w="2422867">
                  <a:extLst>
                    <a:ext uri="{9D8B030D-6E8A-4147-A177-3AD203B41FA5}">
                      <a16:colId xmlns:a16="http://schemas.microsoft.com/office/drawing/2014/main" val="20002"/>
                    </a:ext>
                  </a:extLst>
                </a:gridCol>
              </a:tblGrid>
              <a:tr h="731600">
                <a:tc>
                  <a:txBody>
                    <a:bodyPr/>
                    <a:lstStyle/>
                    <a:p>
                      <a:pPr marL="0" marR="0" lvl="0" indent="0" algn="l" defTabSz="914400" rtl="0" eaLnBrk="0" fontAlgn="ctr" latinLnBrk="0" hangingPunct="0">
                        <a:lnSpc>
                          <a:spcPct val="100000"/>
                        </a:lnSpc>
                        <a:spcBef>
                          <a:spcPct val="0"/>
                        </a:spcBef>
                        <a:spcAft>
                          <a:spcPct val="0"/>
                        </a:spcAft>
                        <a:buClrTx/>
                        <a:buSzTx/>
                        <a:buFontTx/>
                        <a:buNone/>
                        <a:tabLst/>
                      </a:pPr>
                      <a:r>
                        <a:rPr kumimoji="0" lang="tr-TR" sz="1400" b="1" i="0" u="none" strike="noStrike" cap="none" normalizeH="0" baseline="0" dirty="0" smtClean="0">
                          <a:ln>
                            <a:noFill/>
                          </a:ln>
                          <a:solidFill>
                            <a:schemeClr val="tx1"/>
                          </a:solidFill>
                          <a:effectLst/>
                          <a:latin typeface="Arial" charset="0"/>
                          <a:cs typeface="Arial" charset="0"/>
                        </a:rPr>
                        <a:t>AÇIKLAMA</a:t>
                      </a:r>
                      <a:endParaRPr kumimoji="0" lang="tr-TR" sz="1800" b="0" i="0" u="none" strike="noStrike" cap="none" normalizeH="0" baseline="0" dirty="0" smtClean="0">
                        <a:ln>
                          <a:noFill/>
                        </a:ln>
                        <a:solidFill>
                          <a:schemeClr val="tx1"/>
                        </a:solidFill>
                        <a:effectLst/>
                        <a:latin typeface="Garamond" pitchFamily="18" charset="0"/>
                      </a:endParaRPr>
                    </a:p>
                  </a:txBody>
                  <a:tcPr marL="121921" marR="121921" marT="45725" marB="45725"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ctr" latinLnBrk="0" hangingPunct="0">
                        <a:lnSpc>
                          <a:spcPct val="100000"/>
                        </a:lnSpc>
                        <a:spcBef>
                          <a:spcPct val="0"/>
                        </a:spcBef>
                        <a:spcAft>
                          <a:spcPct val="0"/>
                        </a:spcAft>
                        <a:buClrTx/>
                        <a:buSzTx/>
                        <a:buFontTx/>
                        <a:buNone/>
                        <a:tabLst/>
                      </a:pPr>
                      <a:r>
                        <a:rPr kumimoji="0" lang="tr-TR" sz="1400" b="1" i="0" u="none" strike="noStrike" cap="none" normalizeH="0" baseline="0" dirty="0" smtClean="0">
                          <a:ln>
                            <a:noFill/>
                          </a:ln>
                          <a:solidFill>
                            <a:schemeClr val="tx1"/>
                          </a:solidFill>
                          <a:effectLst/>
                          <a:latin typeface="Arial" charset="0"/>
                          <a:cs typeface="Arial" charset="0"/>
                        </a:rPr>
                        <a:t>31 ARALIK 2020</a:t>
                      </a:r>
                    </a:p>
                    <a:p>
                      <a:pPr marL="0" marR="0" lvl="0" indent="0" algn="ctr" defTabSz="914400" rtl="0" eaLnBrk="0" fontAlgn="ctr" latinLnBrk="0" hangingPunct="0">
                        <a:lnSpc>
                          <a:spcPct val="100000"/>
                        </a:lnSpc>
                        <a:spcBef>
                          <a:spcPct val="0"/>
                        </a:spcBef>
                        <a:spcAft>
                          <a:spcPct val="0"/>
                        </a:spcAft>
                        <a:buClrTx/>
                        <a:buSzTx/>
                        <a:buFontTx/>
                        <a:buNone/>
                        <a:tabLst/>
                      </a:pPr>
                      <a:r>
                        <a:rPr kumimoji="0" lang="tr-TR" sz="1400" b="1" i="0" u="none" strike="noStrike" cap="none" normalizeH="0" baseline="0" dirty="0" smtClean="0">
                          <a:ln>
                            <a:noFill/>
                          </a:ln>
                          <a:solidFill>
                            <a:schemeClr val="tx1"/>
                          </a:solidFill>
                          <a:effectLst/>
                          <a:latin typeface="Arial" charset="0"/>
                          <a:cs typeface="Arial" charset="0"/>
                        </a:rPr>
                        <a:t>İTİBARİYLE</a:t>
                      </a:r>
                      <a:endParaRPr kumimoji="0" lang="tr-TR" sz="1800" b="0" i="0" u="none" strike="noStrike" cap="none" normalizeH="0" baseline="0" dirty="0" smtClean="0">
                        <a:ln>
                          <a:noFill/>
                        </a:ln>
                        <a:solidFill>
                          <a:schemeClr val="tx1"/>
                        </a:solidFill>
                        <a:effectLst/>
                        <a:latin typeface="Garamond" pitchFamily="18" charset="0"/>
                      </a:endParaRPr>
                    </a:p>
                  </a:txBody>
                  <a:tcPr marL="121921" marR="121921" marT="45725" marB="45725"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ctr" latinLnBrk="0" hangingPunct="0">
                        <a:lnSpc>
                          <a:spcPct val="100000"/>
                        </a:lnSpc>
                        <a:spcBef>
                          <a:spcPct val="0"/>
                        </a:spcBef>
                        <a:spcAft>
                          <a:spcPct val="0"/>
                        </a:spcAft>
                        <a:buClrTx/>
                        <a:buSzTx/>
                        <a:buFontTx/>
                        <a:buNone/>
                        <a:tabLst/>
                      </a:pPr>
                      <a:r>
                        <a:rPr kumimoji="0" lang="tr-TR" sz="1400" b="1" i="0" u="none" strike="noStrike" cap="none" normalizeH="0" baseline="0" dirty="0" smtClean="0">
                          <a:ln>
                            <a:noFill/>
                          </a:ln>
                          <a:solidFill>
                            <a:schemeClr val="tx1"/>
                          </a:solidFill>
                          <a:effectLst/>
                          <a:latin typeface="Arial" charset="0"/>
                          <a:cs typeface="Arial" charset="0"/>
                        </a:rPr>
                        <a:t>31 ARALIK 2021</a:t>
                      </a:r>
                    </a:p>
                    <a:p>
                      <a:pPr marL="0" marR="0" lvl="0" indent="0" algn="ctr" defTabSz="914400" rtl="0" eaLnBrk="0" fontAlgn="ctr" latinLnBrk="0" hangingPunct="0">
                        <a:lnSpc>
                          <a:spcPct val="100000"/>
                        </a:lnSpc>
                        <a:spcBef>
                          <a:spcPct val="0"/>
                        </a:spcBef>
                        <a:spcAft>
                          <a:spcPct val="0"/>
                        </a:spcAft>
                        <a:buClrTx/>
                        <a:buSzTx/>
                        <a:buFontTx/>
                        <a:buNone/>
                        <a:tabLst/>
                      </a:pPr>
                      <a:r>
                        <a:rPr kumimoji="0" lang="tr-TR" sz="1400" b="1" i="0" u="none" strike="noStrike" cap="none" normalizeH="0" baseline="0" dirty="0" smtClean="0">
                          <a:ln>
                            <a:noFill/>
                          </a:ln>
                          <a:solidFill>
                            <a:schemeClr val="tx1"/>
                          </a:solidFill>
                          <a:effectLst/>
                          <a:latin typeface="Arial" charset="0"/>
                          <a:cs typeface="Arial" charset="0"/>
                        </a:rPr>
                        <a:t>İTİBARİYLE</a:t>
                      </a:r>
                      <a:endParaRPr kumimoji="0" lang="tr-TR" sz="1400" b="0" i="0" u="none" strike="noStrike" cap="none" normalizeH="0" baseline="0" dirty="0" smtClean="0">
                        <a:ln>
                          <a:noFill/>
                        </a:ln>
                        <a:solidFill>
                          <a:schemeClr val="tx1"/>
                        </a:solidFill>
                        <a:effectLst/>
                        <a:latin typeface="Garamond" pitchFamily="18" charset="0"/>
                      </a:endParaRPr>
                    </a:p>
                  </a:txBody>
                  <a:tcPr marL="121921" marR="121921" marT="45725" marB="45725"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68387">
                <a:tc>
                  <a:txBody>
                    <a:bodyPr/>
                    <a:lstStyle/>
                    <a:p>
                      <a:pPr marL="0" marR="0" lvl="0" indent="0" algn="l" defTabSz="914400" rtl="0" eaLnBrk="0" fontAlgn="ctr" latinLnBrk="0" hangingPunct="0">
                        <a:lnSpc>
                          <a:spcPct val="100000"/>
                        </a:lnSpc>
                        <a:spcBef>
                          <a:spcPct val="0"/>
                        </a:spcBef>
                        <a:spcAft>
                          <a:spcPct val="0"/>
                        </a:spcAft>
                        <a:buClrTx/>
                        <a:buSzTx/>
                        <a:buFontTx/>
                        <a:buNone/>
                        <a:tabLst/>
                      </a:pPr>
                      <a:r>
                        <a:rPr kumimoji="0" lang="tr-TR" sz="1400" b="1" i="0" u="none" strike="noStrike" cap="none" normalizeH="0" baseline="0" dirty="0" smtClean="0">
                          <a:ln>
                            <a:noFill/>
                          </a:ln>
                          <a:solidFill>
                            <a:schemeClr val="tx1"/>
                          </a:solidFill>
                          <a:effectLst/>
                          <a:latin typeface="Arial" charset="0"/>
                          <a:cs typeface="Arial" charset="0"/>
                        </a:rPr>
                        <a:t>TOPLAM ÖDENEK</a:t>
                      </a:r>
                      <a:endParaRPr kumimoji="0" lang="tr-TR" sz="1800" b="1" i="0" u="none" strike="noStrike" cap="none" normalizeH="0" baseline="0" dirty="0" smtClean="0">
                        <a:ln>
                          <a:noFill/>
                        </a:ln>
                        <a:solidFill>
                          <a:schemeClr val="tx1"/>
                        </a:solidFill>
                        <a:effectLst/>
                        <a:latin typeface="Garamond" pitchFamily="18" charset="0"/>
                      </a:endParaRPr>
                    </a:p>
                  </a:txBody>
                  <a:tcPr marL="121921" marR="121921" marT="45725" marB="45725"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ctr" latinLnBrk="0" hangingPunct="0">
                        <a:lnSpc>
                          <a:spcPct val="100000"/>
                        </a:lnSpc>
                        <a:spcBef>
                          <a:spcPct val="0"/>
                        </a:spcBef>
                        <a:spcAft>
                          <a:spcPct val="0"/>
                        </a:spcAft>
                        <a:buClrTx/>
                        <a:buSzTx/>
                        <a:buFontTx/>
                        <a:buNone/>
                        <a:tabLst/>
                      </a:pPr>
                      <a:r>
                        <a:rPr kumimoji="0" lang="tr-TR" sz="1600" b="1" i="0" u="none" strike="noStrike" cap="none" normalizeH="0" baseline="0" dirty="0" smtClean="0">
                          <a:ln>
                            <a:noFill/>
                          </a:ln>
                          <a:solidFill>
                            <a:schemeClr val="tx1"/>
                          </a:solidFill>
                          <a:effectLst/>
                          <a:latin typeface="Garamond" pitchFamily="18" charset="0"/>
                        </a:rPr>
                        <a:t>19.781.095,00</a:t>
                      </a:r>
                    </a:p>
                  </a:txBody>
                  <a:tcPr marL="121921" marR="121921" marT="45725" marB="45725"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ctr" latinLnBrk="0" hangingPunct="0">
                        <a:lnSpc>
                          <a:spcPct val="100000"/>
                        </a:lnSpc>
                        <a:spcBef>
                          <a:spcPct val="0"/>
                        </a:spcBef>
                        <a:spcAft>
                          <a:spcPct val="0"/>
                        </a:spcAft>
                        <a:buClrTx/>
                        <a:buSzTx/>
                        <a:buFontTx/>
                        <a:buNone/>
                        <a:tabLst/>
                      </a:pPr>
                      <a:r>
                        <a:rPr kumimoji="0" lang="tr-TR" sz="1600" b="1" i="0" u="none" strike="noStrike" cap="none" normalizeH="0" baseline="0" dirty="0" smtClean="0">
                          <a:ln>
                            <a:noFill/>
                          </a:ln>
                          <a:solidFill>
                            <a:schemeClr val="tx1"/>
                          </a:solidFill>
                          <a:effectLst/>
                          <a:latin typeface="Garamond" pitchFamily="18" charset="0"/>
                        </a:rPr>
                        <a:t>29.180.469,00</a:t>
                      </a:r>
                    </a:p>
                  </a:txBody>
                  <a:tcPr marL="121921" marR="121921" marT="45725" marB="45725"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533458">
                <a:tc>
                  <a:txBody>
                    <a:bodyPr/>
                    <a:lstStyle/>
                    <a:p>
                      <a:pPr marL="0" marR="0" lvl="0" indent="0" algn="l" defTabSz="914400" rtl="0" eaLnBrk="0" fontAlgn="ctr" latinLnBrk="0" hangingPunct="0">
                        <a:lnSpc>
                          <a:spcPct val="100000"/>
                        </a:lnSpc>
                        <a:spcBef>
                          <a:spcPct val="0"/>
                        </a:spcBef>
                        <a:spcAft>
                          <a:spcPct val="0"/>
                        </a:spcAft>
                        <a:buClrTx/>
                        <a:buSzTx/>
                        <a:buFontTx/>
                        <a:buNone/>
                        <a:tabLst/>
                      </a:pPr>
                      <a:r>
                        <a:rPr kumimoji="0" lang="tr-TR" sz="1200" b="1" i="0" u="none" strike="noStrike" cap="none" normalizeH="0" baseline="0" dirty="0" smtClean="0">
                          <a:ln>
                            <a:noFill/>
                          </a:ln>
                          <a:solidFill>
                            <a:schemeClr val="tx1"/>
                          </a:solidFill>
                          <a:effectLst/>
                          <a:latin typeface="Arial" charset="0"/>
                          <a:cs typeface="Arial" charset="0"/>
                        </a:rPr>
                        <a:t>HARCAMA</a:t>
                      </a:r>
                      <a:endParaRPr kumimoji="0" lang="tr-TR" sz="1800" b="0" i="0" u="none" strike="noStrike" cap="none" normalizeH="0" baseline="0" dirty="0" smtClean="0">
                        <a:ln>
                          <a:noFill/>
                        </a:ln>
                        <a:solidFill>
                          <a:schemeClr val="tx1"/>
                        </a:solidFill>
                        <a:effectLst/>
                        <a:latin typeface="Garamond" pitchFamily="18" charset="0"/>
                      </a:endParaRPr>
                    </a:p>
                  </a:txBody>
                  <a:tcPr marL="121921" marR="121921" marT="45725" marB="45725"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ctr" latinLnBrk="0" hangingPunct="0">
                        <a:lnSpc>
                          <a:spcPct val="100000"/>
                        </a:lnSpc>
                        <a:spcBef>
                          <a:spcPct val="0"/>
                        </a:spcBef>
                        <a:spcAft>
                          <a:spcPct val="0"/>
                        </a:spcAft>
                        <a:buClrTx/>
                        <a:buSzTx/>
                        <a:buFontTx/>
                        <a:buNone/>
                        <a:tabLst/>
                      </a:pPr>
                      <a:r>
                        <a:rPr kumimoji="0" lang="tr-TR" sz="1600" b="1" i="0" u="none" strike="noStrike" cap="none" normalizeH="0" baseline="0" dirty="0" smtClean="0">
                          <a:ln>
                            <a:noFill/>
                          </a:ln>
                          <a:solidFill>
                            <a:schemeClr val="tx1"/>
                          </a:solidFill>
                          <a:effectLst/>
                          <a:latin typeface="Garamond" pitchFamily="18" charset="0"/>
                        </a:rPr>
                        <a:t>19.560.803,45</a:t>
                      </a:r>
                    </a:p>
                  </a:txBody>
                  <a:tcPr marL="121921" marR="121921" marT="45725" marB="45725"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ctr" latinLnBrk="0" hangingPunct="0">
                        <a:lnSpc>
                          <a:spcPct val="100000"/>
                        </a:lnSpc>
                        <a:spcBef>
                          <a:spcPct val="0"/>
                        </a:spcBef>
                        <a:spcAft>
                          <a:spcPct val="0"/>
                        </a:spcAft>
                        <a:buClrTx/>
                        <a:buSzTx/>
                        <a:buFontTx/>
                        <a:buNone/>
                        <a:tabLst/>
                      </a:pPr>
                      <a:r>
                        <a:rPr kumimoji="0" lang="tr-TR" sz="1600" b="1" i="0" u="none" strike="noStrike" cap="none" normalizeH="0" baseline="0" dirty="0" smtClean="0">
                          <a:ln>
                            <a:noFill/>
                          </a:ln>
                          <a:solidFill>
                            <a:schemeClr val="tx1"/>
                          </a:solidFill>
                          <a:effectLst/>
                          <a:latin typeface="Garamond" pitchFamily="18" charset="0"/>
                        </a:rPr>
                        <a:t>28.910.573,27</a:t>
                      </a:r>
                    </a:p>
                  </a:txBody>
                  <a:tcPr marL="121921" marR="121921" marT="45725" marB="45725"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533458">
                <a:tc>
                  <a:txBody>
                    <a:bodyPr/>
                    <a:lstStyle/>
                    <a:p>
                      <a:pPr marL="0" marR="0" lvl="0" indent="0" algn="l" defTabSz="914400" rtl="0" eaLnBrk="0" fontAlgn="ctr" latinLnBrk="0" hangingPunct="0">
                        <a:lnSpc>
                          <a:spcPct val="100000"/>
                        </a:lnSpc>
                        <a:spcBef>
                          <a:spcPct val="0"/>
                        </a:spcBef>
                        <a:spcAft>
                          <a:spcPct val="0"/>
                        </a:spcAft>
                        <a:buClrTx/>
                        <a:buSzTx/>
                        <a:buFontTx/>
                        <a:buNone/>
                        <a:tabLst/>
                      </a:pPr>
                      <a:r>
                        <a:rPr kumimoji="0" lang="tr-TR" sz="1200" b="1" i="0" u="none" strike="noStrike" cap="none" normalizeH="0" baseline="0" dirty="0" smtClean="0">
                          <a:ln>
                            <a:noFill/>
                          </a:ln>
                          <a:solidFill>
                            <a:schemeClr val="tx1"/>
                          </a:solidFill>
                          <a:effectLst/>
                          <a:latin typeface="Arial" charset="0"/>
                          <a:cs typeface="Arial" charset="0"/>
                        </a:rPr>
                        <a:t>KALAN ÖDENEK</a:t>
                      </a:r>
                      <a:endParaRPr kumimoji="0" lang="tr-TR" sz="1800" b="0" i="0" u="none" strike="noStrike" cap="none" normalizeH="0" baseline="0" dirty="0" smtClean="0">
                        <a:ln>
                          <a:noFill/>
                        </a:ln>
                        <a:solidFill>
                          <a:schemeClr val="tx1"/>
                        </a:solidFill>
                        <a:effectLst/>
                        <a:latin typeface="Garamond" pitchFamily="18" charset="0"/>
                      </a:endParaRPr>
                    </a:p>
                  </a:txBody>
                  <a:tcPr marL="121921" marR="121921" marT="45725" marB="45725"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ctr" latinLnBrk="0" hangingPunct="0">
                        <a:lnSpc>
                          <a:spcPct val="100000"/>
                        </a:lnSpc>
                        <a:spcBef>
                          <a:spcPct val="0"/>
                        </a:spcBef>
                        <a:spcAft>
                          <a:spcPct val="0"/>
                        </a:spcAft>
                        <a:buClrTx/>
                        <a:buSzTx/>
                        <a:buFontTx/>
                        <a:buNone/>
                        <a:tabLst/>
                      </a:pPr>
                      <a:r>
                        <a:rPr kumimoji="0" lang="tr-TR" sz="1600" b="1" i="0" u="none" strike="noStrike" cap="none" normalizeH="0" baseline="0" dirty="0" smtClean="0">
                          <a:ln>
                            <a:noFill/>
                          </a:ln>
                          <a:solidFill>
                            <a:schemeClr val="tx1"/>
                          </a:solidFill>
                          <a:effectLst/>
                          <a:latin typeface="Garamond" pitchFamily="18" charset="0"/>
                        </a:rPr>
                        <a:t>220.291,55</a:t>
                      </a:r>
                    </a:p>
                  </a:txBody>
                  <a:tcPr marL="121921" marR="121921" marT="45725" marB="45725"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ctr" latinLnBrk="0" hangingPunct="0">
                        <a:lnSpc>
                          <a:spcPct val="100000"/>
                        </a:lnSpc>
                        <a:spcBef>
                          <a:spcPct val="0"/>
                        </a:spcBef>
                        <a:spcAft>
                          <a:spcPct val="0"/>
                        </a:spcAft>
                        <a:buClrTx/>
                        <a:buSzTx/>
                        <a:buFontTx/>
                        <a:buNone/>
                        <a:tabLst/>
                      </a:pPr>
                      <a:r>
                        <a:rPr kumimoji="0" lang="tr-TR" sz="1600" b="1" i="0" u="none" strike="noStrike" cap="none" normalizeH="0" baseline="0" dirty="0" smtClean="0">
                          <a:ln>
                            <a:noFill/>
                          </a:ln>
                          <a:solidFill>
                            <a:schemeClr val="tx1"/>
                          </a:solidFill>
                          <a:effectLst/>
                          <a:latin typeface="Garamond" pitchFamily="18" charset="0"/>
                        </a:rPr>
                        <a:t>269.895,73</a:t>
                      </a:r>
                    </a:p>
                  </a:txBody>
                  <a:tcPr marL="121921" marR="121921" marT="45725" marB="45725"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533458">
                <a:tc>
                  <a:txBody>
                    <a:bodyPr/>
                    <a:lstStyle/>
                    <a:p>
                      <a:pPr marL="0" marR="0" lvl="0" indent="0" algn="l" defTabSz="914400" rtl="0" eaLnBrk="0" fontAlgn="ctr" latinLnBrk="0" hangingPunct="0">
                        <a:lnSpc>
                          <a:spcPct val="100000"/>
                        </a:lnSpc>
                        <a:spcBef>
                          <a:spcPct val="0"/>
                        </a:spcBef>
                        <a:spcAft>
                          <a:spcPct val="0"/>
                        </a:spcAft>
                        <a:buClrTx/>
                        <a:buSzTx/>
                        <a:buFontTx/>
                        <a:buNone/>
                        <a:tabLst/>
                      </a:pPr>
                      <a:r>
                        <a:rPr kumimoji="0" lang="tr-TR" sz="1200" b="1" i="0" u="none" strike="noStrike" cap="none" normalizeH="0" baseline="0" dirty="0" smtClean="0">
                          <a:ln>
                            <a:noFill/>
                          </a:ln>
                          <a:solidFill>
                            <a:schemeClr val="tx1"/>
                          </a:solidFill>
                          <a:effectLst/>
                          <a:latin typeface="Arial" charset="0"/>
                          <a:cs typeface="Arial" charset="0"/>
                        </a:rPr>
                        <a:t>HARCAMA ORANI</a:t>
                      </a:r>
                      <a:endParaRPr kumimoji="0" lang="tr-TR" sz="1800" b="0" i="0" u="none" strike="noStrike" cap="none" normalizeH="0" baseline="0" dirty="0" smtClean="0">
                        <a:ln>
                          <a:noFill/>
                        </a:ln>
                        <a:solidFill>
                          <a:schemeClr val="tx1"/>
                        </a:solidFill>
                        <a:effectLst/>
                        <a:latin typeface="Garamond" pitchFamily="18" charset="0"/>
                      </a:endParaRPr>
                    </a:p>
                  </a:txBody>
                  <a:tcPr marL="121921" marR="121921" marT="45725" marB="45725"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ctr" latinLnBrk="0" hangingPunct="0">
                        <a:lnSpc>
                          <a:spcPct val="100000"/>
                        </a:lnSpc>
                        <a:spcBef>
                          <a:spcPct val="0"/>
                        </a:spcBef>
                        <a:spcAft>
                          <a:spcPct val="0"/>
                        </a:spcAft>
                        <a:buClrTx/>
                        <a:buSzTx/>
                        <a:buFontTx/>
                        <a:buNone/>
                        <a:tabLst/>
                      </a:pPr>
                      <a:r>
                        <a:rPr kumimoji="0" lang="tr-TR" sz="1600" b="1" i="0" u="none" strike="noStrike" cap="none" normalizeH="0" baseline="0" dirty="0" smtClean="0">
                          <a:ln>
                            <a:noFill/>
                          </a:ln>
                          <a:solidFill>
                            <a:schemeClr val="tx1"/>
                          </a:solidFill>
                          <a:effectLst/>
                          <a:latin typeface="Garamond" pitchFamily="18" charset="0"/>
                        </a:rPr>
                        <a:t>% 98</a:t>
                      </a:r>
                    </a:p>
                  </a:txBody>
                  <a:tcPr marL="121921" marR="121921" marT="45725" marB="45725"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ctr" latinLnBrk="0" hangingPunct="0">
                        <a:lnSpc>
                          <a:spcPct val="100000"/>
                        </a:lnSpc>
                        <a:spcBef>
                          <a:spcPct val="0"/>
                        </a:spcBef>
                        <a:spcAft>
                          <a:spcPct val="0"/>
                        </a:spcAft>
                        <a:buClrTx/>
                        <a:buSzTx/>
                        <a:buFontTx/>
                        <a:buNone/>
                        <a:tabLst/>
                      </a:pPr>
                      <a:r>
                        <a:rPr kumimoji="0" lang="tr-TR" sz="1600" b="1" i="0" u="none" strike="noStrike" cap="none" normalizeH="0" baseline="0" dirty="0" smtClean="0">
                          <a:ln>
                            <a:noFill/>
                          </a:ln>
                          <a:solidFill>
                            <a:schemeClr val="tx1"/>
                          </a:solidFill>
                          <a:effectLst/>
                          <a:latin typeface="Garamond" pitchFamily="18" charset="0"/>
                        </a:rPr>
                        <a:t>%99</a:t>
                      </a:r>
                    </a:p>
                  </a:txBody>
                  <a:tcPr marL="121921" marR="121921" marT="45725" marB="45725"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sp>
        <p:nvSpPr>
          <p:cNvPr id="1059" name="Text Box 557"/>
          <p:cNvSpPr txBox="1">
            <a:spLocks noChangeArrowheads="1"/>
          </p:cNvSpPr>
          <p:nvPr/>
        </p:nvSpPr>
        <p:spPr bwMode="auto">
          <a:xfrm>
            <a:off x="1802085" y="644053"/>
            <a:ext cx="7969249" cy="366712"/>
          </a:xfrm>
          <a:prstGeom prst="rect">
            <a:avLst/>
          </a:prstGeom>
          <a:noFill/>
          <a:ln w="9525">
            <a:noFill/>
            <a:miter lim="800000"/>
            <a:headEnd/>
            <a:tailEnd/>
          </a:ln>
        </p:spPr>
        <p:txBody>
          <a:bodyPr>
            <a:spAutoFit/>
          </a:bodyPr>
          <a:lstStyle/>
          <a:p>
            <a:pPr eaLnBrk="1" hangingPunct="1">
              <a:spcBef>
                <a:spcPct val="50000"/>
              </a:spcBef>
            </a:pPr>
            <a:r>
              <a:rPr lang="tr-TR" altLang="tr-TR" b="1" dirty="0">
                <a:latin typeface="Arial" pitchFamily="34" charset="0"/>
              </a:rPr>
              <a:t>ÖDENEKLER VE HARCAMA DURUMU (ÖZET)</a:t>
            </a:r>
          </a:p>
        </p:txBody>
      </p:sp>
      <p:sp>
        <p:nvSpPr>
          <p:cNvPr id="10" name="Rectangle 5"/>
          <p:cNvSpPr txBox="1">
            <a:spLocks noChangeArrowheads="1"/>
          </p:cNvSpPr>
          <p:nvPr/>
        </p:nvSpPr>
        <p:spPr bwMode="auto">
          <a:xfrm>
            <a:off x="1390651" y="5013326"/>
            <a:ext cx="9218083" cy="1006475"/>
          </a:xfrm>
          <a:prstGeom prst="rect">
            <a:avLst/>
          </a:prstGeom>
          <a:noFill/>
          <a:ln w="9525">
            <a:noFill/>
            <a:miter lim="800000"/>
            <a:headEnd/>
            <a:tailEnd/>
          </a:ln>
          <a:effectLst/>
        </p:spPr>
        <p:txBody>
          <a:bodyPr anchor="ctr" anchorCtr="1"/>
          <a:lstStyle/>
          <a:p>
            <a:pPr>
              <a:defRPr/>
            </a:pPr>
            <a:endParaRPr lang="tr-TR" sz="1600" kern="0" dirty="0">
              <a:solidFill>
                <a:schemeClr val="tx2"/>
              </a:solidFill>
              <a:latin typeface="Arial" charset="0"/>
              <a:ea typeface="+mj-ea"/>
              <a:cs typeface="+mj-cs"/>
            </a:endParaRPr>
          </a:p>
        </p:txBody>
      </p:sp>
      <p:graphicFrame>
        <p:nvGraphicFramePr>
          <p:cNvPr id="1026" name="Grafik 18"/>
          <p:cNvGraphicFramePr>
            <a:graphicFrameLocks/>
          </p:cNvGraphicFramePr>
          <p:nvPr/>
        </p:nvGraphicFramePr>
        <p:xfrm>
          <a:off x="7727951" y="2109789"/>
          <a:ext cx="4129616" cy="3106737"/>
        </p:xfrm>
        <a:graphic>
          <a:graphicData uri="http://schemas.openxmlformats.org/presentationml/2006/ole">
            <mc:AlternateContent xmlns:mc="http://schemas.openxmlformats.org/markup-compatibility/2006">
              <mc:Choice xmlns:v="urn:schemas-microsoft-com:vml" Requires="v">
                <p:oleObj spid="_x0000_s1318" name="Çizelge" r:id="rId4" imgW="5139373" imgH="3109229" progId="Excel.Sheet.8">
                  <p:embed/>
                </p:oleObj>
              </mc:Choice>
              <mc:Fallback>
                <p:oleObj name="Çizelge" r:id="rId4" imgW="5139373" imgH="3109229" progId="Excel.Sheet.8">
                  <p:embed/>
                  <p:pic>
                    <p:nvPicPr>
                      <p:cNvPr id="0" name="Grafik 18"/>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727951" y="2109789"/>
                        <a:ext cx="4129616" cy="310673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027" name="Grafik 19"/>
          <p:cNvGraphicFramePr>
            <a:graphicFrameLocks/>
          </p:cNvGraphicFramePr>
          <p:nvPr/>
        </p:nvGraphicFramePr>
        <p:xfrm>
          <a:off x="8140701" y="2298700"/>
          <a:ext cx="3509433" cy="3106738"/>
        </p:xfrm>
        <a:graphic>
          <a:graphicData uri="http://schemas.openxmlformats.org/presentationml/2006/ole">
            <mc:AlternateContent xmlns:mc="http://schemas.openxmlformats.org/markup-compatibility/2006">
              <mc:Choice xmlns:v="urn:schemas-microsoft-com:vml" Requires="v">
                <p:oleObj spid="_x0000_s1319" name="Çizelge" r:id="rId6" imgW="2639797" imgH="3115326" progId="Excel.Sheet.8">
                  <p:embed/>
                </p:oleObj>
              </mc:Choice>
              <mc:Fallback>
                <p:oleObj name="Çizelge" r:id="rId6" imgW="2639797" imgH="3115326" progId="Excel.Sheet.8">
                  <p:embed/>
                  <p:pic>
                    <p:nvPicPr>
                      <p:cNvPr id="0" name="Grafik 19"/>
                      <p:cNvPicPr>
                        <a:picLocks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8140701" y="2298700"/>
                        <a:ext cx="3509433" cy="310673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1" name="10 Grafik"/>
          <p:cNvGraphicFramePr/>
          <p:nvPr>
            <p:extLst>
              <p:ext uri="{D42A27DB-BD31-4B8C-83A1-F6EECF244321}">
                <p14:modId xmlns:p14="http://schemas.microsoft.com/office/powerpoint/2010/main" val="1236303011"/>
              </p:ext>
            </p:extLst>
          </p:nvPr>
        </p:nvGraphicFramePr>
        <p:xfrm>
          <a:off x="7825946" y="2207741"/>
          <a:ext cx="4209535" cy="2907956"/>
        </p:xfrm>
        <a:graphic>
          <a:graphicData uri="http://schemas.openxmlformats.org/drawingml/2006/chart">
            <c:chart xmlns:c="http://schemas.openxmlformats.org/drawingml/2006/chart" xmlns:r="http://schemas.openxmlformats.org/officeDocument/2006/relationships" r:id="rId8"/>
          </a:graphicData>
        </a:graphic>
      </p:graphicFrame>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6359</TotalTime>
  <Words>2053</Words>
  <Application>Microsoft Office PowerPoint</Application>
  <PresentationFormat>Geniş ekran</PresentationFormat>
  <Paragraphs>1162</Paragraphs>
  <Slides>27</Slides>
  <Notes>12</Notes>
  <HiddenSlides>0</HiddenSlides>
  <MMClips>0</MMClips>
  <ScaleCrop>false</ScaleCrop>
  <HeadingPairs>
    <vt:vector size="8" baseType="variant">
      <vt:variant>
        <vt:lpstr>Kullanılan Yazı Tipleri</vt:lpstr>
      </vt:variant>
      <vt:variant>
        <vt:i4>10</vt:i4>
      </vt:variant>
      <vt:variant>
        <vt:lpstr>Tema</vt:lpstr>
      </vt:variant>
      <vt:variant>
        <vt:i4>1</vt:i4>
      </vt:variant>
      <vt:variant>
        <vt:lpstr>Eklenmiş OLE Hizmet Programları</vt:lpstr>
      </vt:variant>
      <vt:variant>
        <vt:i4>2</vt:i4>
      </vt:variant>
      <vt:variant>
        <vt:lpstr>Slayt Başlıkları</vt:lpstr>
      </vt:variant>
      <vt:variant>
        <vt:i4>27</vt:i4>
      </vt:variant>
    </vt:vector>
  </HeadingPairs>
  <TitlesOfParts>
    <vt:vector size="40" baseType="lpstr">
      <vt:lpstr>Arial</vt:lpstr>
      <vt:lpstr>Arial Narrow</vt:lpstr>
      <vt:lpstr>Calibri</vt:lpstr>
      <vt:lpstr>Calibri Light</vt:lpstr>
      <vt:lpstr>Garamond</vt:lpstr>
      <vt:lpstr>Gill Sans MT</vt:lpstr>
      <vt:lpstr>Montserrat Alternates</vt:lpstr>
      <vt:lpstr>Tahoma</vt:lpstr>
      <vt:lpstr>Times New Roman</vt:lpstr>
      <vt:lpstr>Wingdings 2</vt:lpstr>
      <vt:lpstr>Office Teması</vt:lpstr>
      <vt:lpstr>Çizelge</vt:lpstr>
      <vt:lpstr>Microsoft Excel 97-2003 Çalışma Sayfası</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Alımlar yıllık olarak açık ihale ile yapılmakta, ATOS (Akaryakıt Tüketim Otomasyon Sistemi), araçlara kart takılarak ve Garaj Amirliğinin kontrolü altında gerçekleştirilmektedir. 51.777,87 lt Motorin ve 14.178,65 lt Benzin 2021 yılında tüketilmiştir. (Bu yakıtın 20.126,59 lt’ i jeneratör ve çim biçme makinelerinde kullanılmıştır)</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Omer YATGIN</dc:creator>
  <cp:lastModifiedBy>SELÇUK GÖNDER</cp:lastModifiedBy>
  <cp:revision>457</cp:revision>
  <cp:lastPrinted>2024-02-22T11:54:18Z</cp:lastPrinted>
  <dcterms:created xsi:type="dcterms:W3CDTF">2018-02-07T07:43:50Z</dcterms:created>
  <dcterms:modified xsi:type="dcterms:W3CDTF">2024-11-29T13:28:34Z</dcterms:modified>
</cp:coreProperties>
</file>